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60" r:id="rId2"/>
  </p:sldMasterIdLst>
  <p:notesMasterIdLst>
    <p:notesMasterId r:id="rId71"/>
  </p:notesMasterIdLst>
  <p:handoutMasterIdLst>
    <p:handoutMasterId r:id="rId72"/>
  </p:handoutMasterIdLst>
  <p:sldIdLst>
    <p:sldId id="429" r:id="rId3"/>
    <p:sldId id="258" r:id="rId4"/>
    <p:sldId id="256" r:id="rId5"/>
    <p:sldId id="435" r:id="rId6"/>
    <p:sldId id="259" r:id="rId7"/>
    <p:sldId id="319" r:id="rId8"/>
    <p:sldId id="462" r:id="rId9"/>
    <p:sldId id="529" r:id="rId10"/>
    <p:sldId id="533" r:id="rId11"/>
    <p:sldId id="532" r:id="rId12"/>
    <p:sldId id="530" r:id="rId13"/>
    <p:sldId id="531" r:id="rId14"/>
    <p:sldId id="534" r:id="rId15"/>
    <p:sldId id="535" r:id="rId16"/>
    <p:sldId id="520" r:id="rId17"/>
    <p:sldId id="536" r:id="rId18"/>
    <p:sldId id="537" r:id="rId19"/>
    <p:sldId id="538" r:id="rId20"/>
    <p:sldId id="517" r:id="rId21"/>
    <p:sldId id="539" r:id="rId22"/>
    <p:sldId id="463" r:id="rId23"/>
    <p:sldId id="540" r:id="rId24"/>
    <p:sldId id="541" r:id="rId25"/>
    <p:sldId id="542" r:id="rId26"/>
    <p:sldId id="547" r:id="rId27"/>
    <p:sldId id="548" r:id="rId28"/>
    <p:sldId id="518" r:id="rId29"/>
    <p:sldId id="469" r:id="rId30"/>
    <p:sldId id="470" r:id="rId31"/>
    <p:sldId id="471" r:id="rId32"/>
    <p:sldId id="465" r:id="rId33"/>
    <p:sldId id="466" r:id="rId34"/>
    <p:sldId id="467" r:id="rId35"/>
    <p:sldId id="468" r:id="rId36"/>
    <p:sldId id="549" r:id="rId37"/>
    <p:sldId id="550" r:id="rId38"/>
    <p:sldId id="551" r:id="rId39"/>
    <p:sldId id="478" r:id="rId40"/>
    <p:sldId id="479" r:id="rId41"/>
    <p:sldId id="480" r:id="rId42"/>
    <p:sldId id="481" r:id="rId43"/>
    <p:sldId id="482" r:id="rId44"/>
    <p:sldId id="483" r:id="rId45"/>
    <p:sldId id="552" r:id="rId46"/>
    <p:sldId id="553" r:id="rId47"/>
    <p:sldId id="484" r:id="rId48"/>
    <p:sldId id="488" r:id="rId49"/>
    <p:sldId id="489" r:id="rId50"/>
    <p:sldId id="490" r:id="rId51"/>
    <p:sldId id="491" r:id="rId52"/>
    <p:sldId id="493" r:id="rId53"/>
    <p:sldId id="494" r:id="rId54"/>
    <p:sldId id="495" r:id="rId55"/>
    <p:sldId id="496" r:id="rId56"/>
    <p:sldId id="497" r:id="rId57"/>
    <p:sldId id="554" r:id="rId58"/>
    <p:sldId id="555" r:id="rId59"/>
    <p:sldId id="556" r:id="rId60"/>
    <p:sldId id="543" r:id="rId61"/>
    <p:sldId id="544" r:id="rId62"/>
    <p:sldId id="545" r:id="rId63"/>
    <p:sldId id="546" r:id="rId64"/>
    <p:sldId id="528" r:id="rId65"/>
    <p:sldId id="498" r:id="rId66"/>
    <p:sldId id="499" r:id="rId67"/>
    <p:sldId id="500" r:id="rId68"/>
    <p:sldId id="436" r:id="rId69"/>
    <p:sldId id="273" r:id="rId7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15000"/>
      </a:spcBef>
      <a:spcAft>
        <a:spcPct val="0"/>
      </a:spcAft>
      <a:defRPr sz="2000" u="sng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15000"/>
      </a:spcBef>
      <a:spcAft>
        <a:spcPct val="0"/>
      </a:spcAft>
      <a:defRPr sz="2000" u="sng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15000"/>
      </a:spcBef>
      <a:spcAft>
        <a:spcPct val="0"/>
      </a:spcAft>
      <a:defRPr sz="2000" u="sng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15000"/>
      </a:spcBef>
      <a:spcAft>
        <a:spcPct val="0"/>
      </a:spcAft>
      <a:defRPr sz="2000" u="sng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15000"/>
      </a:spcBef>
      <a:spcAft>
        <a:spcPct val="0"/>
      </a:spcAft>
      <a:defRPr sz="2000" u="sng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u="sng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u="sng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u="sng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u="sng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9FF"/>
    <a:srgbClr val="FFFF99"/>
    <a:srgbClr val="FFCCCC"/>
    <a:srgbClr val="93B9DF"/>
    <a:srgbClr val="B9C0F5"/>
    <a:srgbClr val="E2FED2"/>
    <a:srgbClr val="DDF6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7669BE-E774-CB48-9793-774BF4F821AF}" v="26" dt="2022-03-28T05:00:17.0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6" autoAdjust="0"/>
    <p:restoredTop sz="94286" autoAdjust="0"/>
  </p:normalViewPr>
  <p:slideViewPr>
    <p:cSldViewPr>
      <p:cViewPr varScale="1">
        <p:scale>
          <a:sx n="120" d="100"/>
          <a:sy n="120" d="100"/>
        </p:scale>
        <p:origin x="17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481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>
      <p:cViewPr varScale="1">
        <p:scale>
          <a:sx n="40" d="100"/>
          <a:sy n="40" d="100"/>
        </p:scale>
        <p:origin x="-139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mkiat Kitjongthawonkul" userId="5eb8df60-08bc-404a-89db-e3ac1a8c8e39" providerId="ADAL" clId="{867669BE-E774-CB48-9793-774BF4F821AF}"/>
    <pc:docChg chg="custSel modSld">
      <pc:chgData name="Somkiat Kitjongthawonkul" userId="5eb8df60-08bc-404a-89db-e3ac1a8c8e39" providerId="ADAL" clId="{867669BE-E774-CB48-9793-774BF4F821AF}" dt="2022-04-02T11:38:50.546" v="227" actId="20577"/>
      <pc:docMkLst>
        <pc:docMk/>
      </pc:docMkLst>
      <pc:sldChg chg="addSp delSp modSp">
        <pc:chgData name="Somkiat Kitjongthawonkul" userId="5eb8df60-08bc-404a-89db-e3ac1a8c8e39" providerId="ADAL" clId="{867669BE-E774-CB48-9793-774BF4F821AF}" dt="2022-03-28T02:46:22.653" v="9" actId="478"/>
        <pc:sldMkLst>
          <pc:docMk/>
          <pc:sldMk cId="649860758" sldId="466"/>
        </pc:sldMkLst>
        <pc:spChg chg="add del mod">
          <ac:chgData name="Somkiat Kitjongthawonkul" userId="5eb8df60-08bc-404a-89db-e3ac1a8c8e39" providerId="ADAL" clId="{867669BE-E774-CB48-9793-774BF4F821AF}" dt="2022-03-28T02:46:22.653" v="9" actId="478"/>
          <ac:spMkLst>
            <pc:docMk/>
            <pc:sldMk cId="649860758" sldId="466"/>
            <ac:spMk id="2" creationId="{25CE37D0-AF75-E24B-8859-568772A577C8}"/>
          </ac:spMkLst>
        </pc:spChg>
        <pc:spChg chg="add del mod">
          <ac:chgData name="Somkiat Kitjongthawonkul" userId="5eb8df60-08bc-404a-89db-e3ac1a8c8e39" providerId="ADAL" clId="{867669BE-E774-CB48-9793-774BF4F821AF}" dt="2022-03-28T02:46:17.784" v="8" actId="478"/>
          <ac:spMkLst>
            <pc:docMk/>
            <pc:sldMk cId="649860758" sldId="466"/>
            <ac:spMk id="56" creationId="{A4A70C93-B7D3-0E41-ADBF-837637A85EDD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57" creationId="{6E120901-B991-C640-B5C8-A7A173BD0FDA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58" creationId="{0466DB31-5A7D-B543-A3B7-8A6C527497E6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59" creationId="{A2D4E0B5-9A15-9944-8FE2-E5728D0E29A1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60" creationId="{D52B4749-8D8F-9D4B-9BB4-B1F37BF0F152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61" creationId="{4789FF8C-D342-6940-8059-69430D0703C9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62" creationId="{C3524821-03DD-4C4C-B847-BB532731B39E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63" creationId="{238B4949-4C1B-D549-B8AA-0A628C9DB0B7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64" creationId="{DFEF6520-47E0-7E4E-B337-FBF151979384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65" creationId="{9797F643-E6B3-7848-9592-8CA891ED098A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66" creationId="{7BACA1A0-820A-5148-B6AC-E81E825BC143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67" creationId="{58CA658D-9D37-9E47-A4FD-62052FDD86B5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68" creationId="{229E52C8-2EDE-B24F-9A9A-A50A447CB0D9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69" creationId="{0DD6A12E-EAAA-0B4E-B943-EFB986CFF524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70" creationId="{B67F347E-1AE1-D14E-9955-AFB20AFA2E62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71" creationId="{9670D0D0-1E29-D14B-A8B5-1AA8F3E26F02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72" creationId="{CED16644-2828-834B-ADF1-8ED02B7622EC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73" creationId="{E45248AD-F98A-7942-8889-C3506EBC2FEE}"/>
          </ac:spMkLst>
        </pc:spChg>
        <pc:spChg chg="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75" creationId="{85CEB4AD-EA6C-DF4F-BEEE-DCAB50B89BF8}"/>
          </ac:spMkLst>
        </pc:spChg>
        <pc:spChg chg="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76" creationId="{E60FE680-4436-B14A-AD59-C385A0548DED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77" creationId="{0EE3192C-40E7-6E4D-8D26-453DC4D441EF}"/>
          </ac:spMkLst>
        </pc:spChg>
        <pc:spChg chg="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79" creationId="{59CEFF9D-B67F-7F45-B136-905326E3CAEA}"/>
          </ac:spMkLst>
        </pc:spChg>
        <pc:spChg chg="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80" creationId="{6974D4E0-E124-4441-A11E-9B7DC4EC5981}"/>
          </ac:spMkLst>
        </pc:spChg>
        <pc:spChg chg="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82" creationId="{12C6F28B-0391-904B-A23E-8819418F3663}"/>
          </ac:spMkLst>
        </pc:spChg>
        <pc:spChg chg="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83" creationId="{801F42EB-58C1-4F43-8848-4DB6F5D761EA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84" creationId="{17E58191-1BC8-B94D-9DE0-4477604C24BF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85" creationId="{262CBACD-9776-5143-AB3C-75B9B9E08523}"/>
          </ac:spMkLst>
        </pc:spChg>
        <pc:spChg chg="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87" creationId="{DB6B4E96-4EEF-BE42-9DF1-1DD85DF081BE}"/>
          </ac:spMkLst>
        </pc:spChg>
        <pc:spChg chg="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88" creationId="{5C4A7F2D-4F01-3840-B805-38077EF31188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89" creationId="{50BDB0CB-4D1E-3D4C-98CB-31D7C8B416E2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90" creationId="{6363D8D6-C008-6B45-A382-7851F74315A1}"/>
          </ac:spMkLst>
        </pc:spChg>
        <pc:spChg chg="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92" creationId="{A5ED5390-79CF-CA46-B204-B1D9E143526B}"/>
          </ac:spMkLst>
        </pc:spChg>
        <pc:spChg chg="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93" creationId="{6BFF04E5-452C-ED4F-B6F8-BB066F4E17B9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94" creationId="{7A81116D-6426-BB4F-9D1B-433A9E23EF76}"/>
          </ac:spMkLst>
        </pc:spChg>
        <pc:spChg chg="add mod">
          <ac:chgData name="Somkiat Kitjongthawonkul" userId="5eb8df60-08bc-404a-89db-e3ac1a8c8e39" providerId="ADAL" clId="{867669BE-E774-CB48-9793-774BF4F821AF}" dt="2022-03-28T02:46:07.161" v="6"/>
          <ac:spMkLst>
            <pc:docMk/>
            <pc:sldMk cId="649860758" sldId="466"/>
            <ac:spMk id="95" creationId="{86C6F890-100A-F34C-A4CD-B2B9FB62F6DE}"/>
          </ac:spMkLst>
        </pc:spChg>
        <pc:spChg chg="del">
          <ac:chgData name="Somkiat Kitjongthawonkul" userId="5eb8df60-08bc-404a-89db-e3ac1a8c8e39" providerId="ADAL" clId="{867669BE-E774-CB48-9793-774BF4F821AF}" dt="2022-03-28T02:45:49.560" v="5" actId="478"/>
          <ac:spMkLst>
            <pc:docMk/>
            <pc:sldMk cId="649860758" sldId="466"/>
            <ac:spMk id="30722" creationId="{00000000-0000-0000-0000-000000000000}"/>
          </ac:spMkLst>
        </pc:spChg>
        <pc:grpChg chg="add mod">
          <ac:chgData name="Somkiat Kitjongthawonkul" userId="5eb8df60-08bc-404a-89db-e3ac1a8c8e39" providerId="ADAL" clId="{867669BE-E774-CB48-9793-774BF4F821AF}" dt="2022-03-28T02:46:07.161" v="6"/>
          <ac:grpSpMkLst>
            <pc:docMk/>
            <pc:sldMk cId="649860758" sldId="466"/>
            <ac:grpSpMk id="74" creationId="{0A4E45CF-8683-0D4E-BA57-B33BB4B31FDF}"/>
          </ac:grpSpMkLst>
        </pc:grpChg>
        <pc:grpChg chg="add mod">
          <ac:chgData name="Somkiat Kitjongthawonkul" userId="5eb8df60-08bc-404a-89db-e3ac1a8c8e39" providerId="ADAL" clId="{867669BE-E774-CB48-9793-774BF4F821AF}" dt="2022-03-28T02:46:07.161" v="6"/>
          <ac:grpSpMkLst>
            <pc:docMk/>
            <pc:sldMk cId="649860758" sldId="466"/>
            <ac:grpSpMk id="78" creationId="{02D8357F-FA17-5C47-B2D3-7EB1B11F31B9}"/>
          </ac:grpSpMkLst>
        </pc:grpChg>
        <pc:grpChg chg="add mod">
          <ac:chgData name="Somkiat Kitjongthawonkul" userId="5eb8df60-08bc-404a-89db-e3ac1a8c8e39" providerId="ADAL" clId="{867669BE-E774-CB48-9793-774BF4F821AF}" dt="2022-03-28T02:46:07.161" v="6"/>
          <ac:grpSpMkLst>
            <pc:docMk/>
            <pc:sldMk cId="649860758" sldId="466"/>
            <ac:grpSpMk id="81" creationId="{4574D37E-8439-6C41-9257-F5C00DCD5D50}"/>
          </ac:grpSpMkLst>
        </pc:grpChg>
        <pc:grpChg chg="add mod">
          <ac:chgData name="Somkiat Kitjongthawonkul" userId="5eb8df60-08bc-404a-89db-e3ac1a8c8e39" providerId="ADAL" clId="{867669BE-E774-CB48-9793-774BF4F821AF}" dt="2022-03-28T02:46:07.161" v="6"/>
          <ac:grpSpMkLst>
            <pc:docMk/>
            <pc:sldMk cId="649860758" sldId="466"/>
            <ac:grpSpMk id="86" creationId="{10E3F017-9B17-2945-A89D-BB81377F997F}"/>
          </ac:grpSpMkLst>
        </pc:grpChg>
        <pc:grpChg chg="add mod">
          <ac:chgData name="Somkiat Kitjongthawonkul" userId="5eb8df60-08bc-404a-89db-e3ac1a8c8e39" providerId="ADAL" clId="{867669BE-E774-CB48-9793-774BF4F821AF}" dt="2022-03-28T02:46:07.161" v="6"/>
          <ac:grpSpMkLst>
            <pc:docMk/>
            <pc:sldMk cId="649860758" sldId="466"/>
            <ac:grpSpMk id="91" creationId="{E70168F1-A6AA-6D40-A82B-6E9C9306BF84}"/>
          </ac:grpSpMkLst>
        </pc:grpChg>
        <pc:grpChg chg="del">
          <ac:chgData name="Somkiat Kitjongthawonkul" userId="5eb8df60-08bc-404a-89db-e3ac1a8c8e39" providerId="ADAL" clId="{867669BE-E774-CB48-9793-774BF4F821AF}" dt="2022-03-28T02:45:49.560" v="5" actId="478"/>
          <ac:grpSpMkLst>
            <pc:docMk/>
            <pc:sldMk cId="649860758" sldId="466"/>
            <ac:grpSpMk id="30723" creationId="{00000000-0000-0000-0000-000000000000}"/>
          </ac:grpSpMkLst>
        </pc:grpChg>
        <pc:cxnChg chg="add mod">
          <ac:chgData name="Somkiat Kitjongthawonkul" userId="5eb8df60-08bc-404a-89db-e3ac1a8c8e39" providerId="ADAL" clId="{867669BE-E774-CB48-9793-774BF4F821AF}" dt="2022-03-28T02:46:07.161" v="6"/>
          <ac:cxnSpMkLst>
            <pc:docMk/>
            <pc:sldMk cId="649860758" sldId="466"/>
            <ac:cxnSpMk id="96" creationId="{B3FC530A-5167-5C41-875D-37EC97A986C5}"/>
          </ac:cxnSpMkLst>
        </pc:cxnChg>
        <pc:cxnChg chg="add mod">
          <ac:chgData name="Somkiat Kitjongthawonkul" userId="5eb8df60-08bc-404a-89db-e3ac1a8c8e39" providerId="ADAL" clId="{867669BE-E774-CB48-9793-774BF4F821AF}" dt="2022-03-28T02:46:07.161" v="6"/>
          <ac:cxnSpMkLst>
            <pc:docMk/>
            <pc:sldMk cId="649860758" sldId="466"/>
            <ac:cxnSpMk id="97" creationId="{76CC278F-DCFE-414E-BD1D-C9DD3709F1B4}"/>
          </ac:cxnSpMkLst>
        </pc:cxnChg>
        <pc:cxnChg chg="add mod">
          <ac:chgData name="Somkiat Kitjongthawonkul" userId="5eb8df60-08bc-404a-89db-e3ac1a8c8e39" providerId="ADAL" clId="{867669BE-E774-CB48-9793-774BF4F821AF}" dt="2022-03-28T02:46:07.161" v="6"/>
          <ac:cxnSpMkLst>
            <pc:docMk/>
            <pc:sldMk cId="649860758" sldId="466"/>
            <ac:cxnSpMk id="98" creationId="{40340565-A361-BE40-8AA9-1941EE428D7C}"/>
          </ac:cxnSpMkLst>
        </pc:cxnChg>
        <pc:cxnChg chg="add mod">
          <ac:chgData name="Somkiat Kitjongthawonkul" userId="5eb8df60-08bc-404a-89db-e3ac1a8c8e39" providerId="ADAL" clId="{867669BE-E774-CB48-9793-774BF4F821AF}" dt="2022-03-28T02:46:07.161" v="6"/>
          <ac:cxnSpMkLst>
            <pc:docMk/>
            <pc:sldMk cId="649860758" sldId="466"/>
            <ac:cxnSpMk id="99" creationId="{72822BD2-348C-0A43-95FC-25B58F17B874}"/>
          </ac:cxnSpMkLst>
        </pc:cxnChg>
        <pc:cxnChg chg="add mod">
          <ac:chgData name="Somkiat Kitjongthawonkul" userId="5eb8df60-08bc-404a-89db-e3ac1a8c8e39" providerId="ADAL" clId="{867669BE-E774-CB48-9793-774BF4F821AF}" dt="2022-03-28T02:46:07.161" v="6"/>
          <ac:cxnSpMkLst>
            <pc:docMk/>
            <pc:sldMk cId="649860758" sldId="466"/>
            <ac:cxnSpMk id="100" creationId="{8C437828-86C4-7141-8417-162137008517}"/>
          </ac:cxnSpMkLst>
        </pc:cxnChg>
        <pc:cxnChg chg="add mod">
          <ac:chgData name="Somkiat Kitjongthawonkul" userId="5eb8df60-08bc-404a-89db-e3ac1a8c8e39" providerId="ADAL" clId="{867669BE-E774-CB48-9793-774BF4F821AF}" dt="2022-03-28T02:46:07.161" v="6"/>
          <ac:cxnSpMkLst>
            <pc:docMk/>
            <pc:sldMk cId="649860758" sldId="466"/>
            <ac:cxnSpMk id="101" creationId="{0474F3AA-B60C-994F-AD0A-88D3725FFBE8}"/>
          </ac:cxnSpMkLst>
        </pc:cxnChg>
        <pc:cxnChg chg="add mod">
          <ac:chgData name="Somkiat Kitjongthawonkul" userId="5eb8df60-08bc-404a-89db-e3ac1a8c8e39" providerId="ADAL" clId="{867669BE-E774-CB48-9793-774BF4F821AF}" dt="2022-03-28T02:46:07.161" v="6"/>
          <ac:cxnSpMkLst>
            <pc:docMk/>
            <pc:sldMk cId="649860758" sldId="466"/>
            <ac:cxnSpMk id="102" creationId="{5B82D002-7371-4848-B39B-623156FAEC19}"/>
          </ac:cxnSpMkLst>
        </pc:cxnChg>
        <pc:cxnChg chg="add mod">
          <ac:chgData name="Somkiat Kitjongthawonkul" userId="5eb8df60-08bc-404a-89db-e3ac1a8c8e39" providerId="ADAL" clId="{867669BE-E774-CB48-9793-774BF4F821AF}" dt="2022-03-28T02:46:07.161" v="6"/>
          <ac:cxnSpMkLst>
            <pc:docMk/>
            <pc:sldMk cId="649860758" sldId="466"/>
            <ac:cxnSpMk id="103" creationId="{1122AD3A-7501-C44E-AF12-9D358A8D0CF9}"/>
          </ac:cxnSpMkLst>
        </pc:cxnChg>
        <pc:cxnChg chg="add mod">
          <ac:chgData name="Somkiat Kitjongthawonkul" userId="5eb8df60-08bc-404a-89db-e3ac1a8c8e39" providerId="ADAL" clId="{867669BE-E774-CB48-9793-774BF4F821AF}" dt="2022-03-28T02:46:07.161" v="6"/>
          <ac:cxnSpMkLst>
            <pc:docMk/>
            <pc:sldMk cId="649860758" sldId="466"/>
            <ac:cxnSpMk id="104" creationId="{DA6AB15C-D947-F443-81DA-669DEC64C298}"/>
          </ac:cxnSpMkLst>
        </pc:cxnChg>
        <pc:cxnChg chg="add mod">
          <ac:chgData name="Somkiat Kitjongthawonkul" userId="5eb8df60-08bc-404a-89db-e3ac1a8c8e39" providerId="ADAL" clId="{867669BE-E774-CB48-9793-774BF4F821AF}" dt="2022-03-28T02:46:07.161" v="6"/>
          <ac:cxnSpMkLst>
            <pc:docMk/>
            <pc:sldMk cId="649860758" sldId="466"/>
            <ac:cxnSpMk id="105" creationId="{009F17A9-E66D-7C40-907D-397DF7CFC4D2}"/>
          </ac:cxnSpMkLst>
        </pc:cxnChg>
      </pc:sldChg>
      <pc:sldChg chg="addSp modSp mod">
        <pc:chgData name="Somkiat Kitjongthawonkul" userId="5eb8df60-08bc-404a-89db-e3ac1a8c8e39" providerId="ADAL" clId="{867669BE-E774-CB48-9793-774BF4F821AF}" dt="2022-03-28T03:05:21.937" v="13" actId="14100"/>
        <pc:sldMkLst>
          <pc:docMk/>
          <pc:sldMk cId="716515056" sldId="471"/>
        </pc:sldMkLst>
        <pc:cxnChg chg="add mod">
          <ac:chgData name="Somkiat Kitjongthawonkul" userId="5eb8df60-08bc-404a-89db-e3ac1a8c8e39" providerId="ADAL" clId="{867669BE-E774-CB48-9793-774BF4F821AF}" dt="2022-03-28T03:05:21.937" v="13" actId="14100"/>
          <ac:cxnSpMkLst>
            <pc:docMk/>
            <pc:sldMk cId="716515056" sldId="471"/>
            <ac:cxnSpMk id="5" creationId="{CE4B3C72-DE11-C847-A8E4-6C29BCD09ACF}"/>
          </ac:cxnSpMkLst>
        </pc:cxnChg>
      </pc:sldChg>
      <pc:sldChg chg="addSp modSp mod">
        <pc:chgData name="Somkiat Kitjongthawonkul" userId="5eb8df60-08bc-404a-89db-e3ac1a8c8e39" providerId="ADAL" clId="{867669BE-E774-CB48-9793-774BF4F821AF}" dt="2022-03-28T03:29:22.196" v="193" actId="1076"/>
        <pc:sldMkLst>
          <pc:docMk/>
          <pc:sldMk cId="1355004620" sldId="479"/>
        </pc:sldMkLst>
        <pc:spChg chg="add mod">
          <ac:chgData name="Somkiat Kitjongthawonkul" userId="5eb8df60-08bc-404a-89db-e3ac1a8c8e39" providerId="ADAL" clId="{867669BE-E774-CB48-9793-774BF4F821AF}" dt="2022-03-28T03:29:22.196" v="193" actId="1076"/>
          <ac:spMkLst>
            <pc:docMk/>
            <pc:sldMk cId="1355004620" sldId="479"/>
            <ac:spMk id="2" creationId="{300A01D9-6320-DB47-A5E8-999BE20978FA}"/>
          </ac:spMkLst>
        </pc:spChg>
        <pc:spChg chg="add mod">
          <ac:chgData name="Somkiat Kitjongthawonkul" userId="5eb8df60-08bc-404a-89db-e3ac1a8c8e39" providerId="ADAL" clId="{867669BE-E774-CB48-9793-774BF4F821AF}" dt="2022-03-28T03:22:34.682" v="16"/>
          <ac:spMkLst>
            <pc:docMk/>
            <pc:sldMk cId="1355004620" sldId="479"/>
            <ac:spMk id="4" creationId="{75724441-43F3-2140-AB10-BF6231589A16}"/>
          </ac:spMkLst>
        </pc:spChg>
        <pc:spChg chg="add mod">
          <ac:chgData name="Somkiat Kitjongthawonkul" userId="5eb8df60-08bc-404a-89db-e3ac1a8c8e39" providerId="ADAL" clId="{867669BE-E774-CB48-9793-774BF4F821AF}" dt="2022-03-28T03:22:34.682" v="16"/>
          <ac:spMkLst>
            <pc:docMk/>
            <pc:sldMk cId="1355004620" sldId="479"/>
            <ac:spMk id="5" creationId="{7214B76C-97E3-6C40-9127-B37532F5D117}"/>
          </ac:spMkLst>
        </pc:spChg>
        <pc:spChg chg="add mod">
          <ac:chgData name="Somkiat Kitjongthawonkul" userId="5eb8df60-08bc-404a-89db-e3ac1a8c8e39" providerId="ADAL" clId="{867669BE-E774-CB48-9793-774BF4F821AF}" dt="2022-03-28T03:22:34.682" v="16"/>
          <ac:spMkLst>
            <pc:docMk/>
            <pc:sldMk cId="1355004620" sldId="479"/>
            <ac:spMk id="6" creationId="{E7D34A0B-DF98-0248-AC6A-F2EA0B1A91A6}"/>
          </ac:spMkLst>
        </pc:spChg>
        <pc:spChg chg="add mod">
          <ac:chgData name="Somkiat Kitjongthawonkul" userId="5eb8df60-08bc-404a-89db-e3ac1a8c8e39" providerId="ADAL" clId="{867669BE-E774-CB48-9793-774BF4F821AF}" dt="2022-03-28T03:22:34.682" v="16"/>
          <ac:spMkLst>
            <pc:docMk/>
            <pc:sldMk cId="1355004620" sldId="479"/>
            <ac:spMk id="7" creationId="{C37986A7-BFB7-8A40-84B3-0DBD81FCEF7E}"/>
          </ac:spMkLst>
        </pc:spChg>
      </pc:sldChg>
      <pc:sldChg chg="addSp delSp modSp mod">
        <pc:chgData name="Somkiat Kitjongthawonkul" userId="5eb8df60-08bc-404a-89db-e3ac1a8c8e39" providerId="ADAL" clId="{867669BE-E774-CB48-9793-774BF4F821AF}" dt="2022-03-28T03:49:50.562" v="202"/>
        <pc:sldMkLst>
          <pc:docMk/>
          <pc:sldMk cId="1112153148" sldId="480"/>
        </pc:sldMkLst>
        <pc:spChg chg="add mod">
          <ac:chgData name="Somkiat Kitjongthawonkul" userId="5eb8df60-08bc-404a-89db-e3ac1a8c8e39" providerId="ADAL" clId="{867669BE-E774-CB48-9793-774BF4F821AF}" dt="2022-03-28T03:39:50.405" v="194"/>
          <ac:spMkLst>
            <pc:docMk/>
            <pc:sldMk cId="1112153148" sldId="480"/>
            <ac:spMk id="4" creationId="{18446873-9F95-514C-B56E-93EDB7AEB2F0}"/>
          </ac:spMkLst>
        </pc:spChg>
        <pc:spChg chg="add del mod">
          <ac:chgData name="Somkiat Kitjongthawonkul" userId="5eb8df60-08bc-404a-89db-e3ac1a8c8e39" providerId="ADAL" clId="{867669BE-E774-CB48-9793-774BF4F821AF}" dt="2022-03-28T03:49:40.095" v="201" actId="478"/>
          <ac:spMkLst>
            <pc:docMk/>
            <pc:sldMk cId="1112153148" sldId="480"/>
            <ac:spMk id="5" creationId="{C68355C0-F8E9-0B4D-A371-045AF9148342}"/>
          </ac:spMkLst>
        </pc:spChg>
        <pc:spChg chg="add del mod">
          <ac:chgData name="Somkiat Kitjongthawonkul" userId="5eb8df60-08bc-404a-89db-e3ac1a8c8e39" providerId="ADAL" clId="{867669BE-E774-CB48-9793-774BF4F821AF}" dt="2022-03-28T03:49:40.095" v="201" actId="478"/>
          <ac:spMkLst>
            <pc:docMk/>
            <pc:sldMk cId="1112153148" sldId="480"/>
            <ac:spMk id="6" creationId="{96F57B16-1162-444E-AB64-F3B056E8C076}"/>
          </ac:spMkLst>
        </pc:spChg>
        <pc:spChg chg="add del mod">
          <ac:chgData name="Somkiat Kitjongthawonkul" userId="5eb8df60-08bc-404a-89db-e3ac1a8c8e39" providerId="ADAL" clId="{867669BE-E774-CB48-9793-774BF4F821AF}" dt="2022-03-28T03:49:40.095" v="201" actId="478"/>
          <ac:spMkLst>
            <pc:docMk/>
            <pc:sldMk cId="1112153148" sldId="480"/>
            <ac:spMk id="7" creationId="{9C1726C6-EBE6-D441-A2B2-10406DC3FCDC}"/>
          </ac:spMkLst>
        </pc:spChg>
        <pc:spChg chg="add del mod">
          <ac:chgData name="Somkiat Kitjongthawonkul" userId="5eb8df60-08bc-404a-89db-e3ac1a8c8e39" providerId="ADAL" clId="{867669BE-E774-CB48-9793-774BF4F821AF}" dt="2022-03-28T03:49:40.095" v="201" actId="478"/>
          <ac:spMkLst>
            <pc:docMk/>
            <pc:sldMk cId="1112153148" sldId="480"/>
            <ac:spMk id="8" creationId="{A740D4F6-4620-0940-B9F1-4C21E5CC7A01}"/>
          </ac:spMkLst>
        </pc:spChg>
        <pc:spChg chg="add del mod">
          <ac:chgData name="Somkiat Kitjongthawonkul" userId="5eb8df60-08bc-404a-89db-e3ac1a8c8e39" providerId="ADAL" clId="{867669BE-E774-CB48-9793-774BF4F821AF}" dt="2022-03-28T03:49:40.095" v="201" actId="478"/>
          <ac:spMkLst>
            <pc:docMk/>
            <pc:sldMk cId="1112153148" sldId="480"/>
            <ac:spMk id="9" creationId="{7C1899B3-627E-B447-B9CD-8FA5675D4DBC}"/>
          </ac:spMkLst>
        </pc:spChg>
        <pc:spChg chg="add mod">
          <ac:chgData name="Somkiat Kitjongthawonkul" userId="5eb8df60-08bc-404a-89db-e3ac1a8c8e39" providerId="ADAL" clId="{867669BE-E774-CB48-9793-774BF4F821AF}" dt="2022-03-28T03:49:50.562" v="202"/>
          <ac:spMkLst>
            <pc:docMk/>
            <pc:sldMk cId="1112153148" sldId="480"/>
            <ac:spMk id="10" creationId="{0D1928F2-77A7-D247-88C8-2B785B3EA7C8}"/>
          </ac:spMkLst>
        </pc:spChg>
        <pc:spChg chg="add mod">
          <ac:chgData name="Somkiat Kitjongthawonkul" userId="5eb8df60-08bc-404a-89db-e3ac1a8c8e39" providerId="ADAL" clId="{867669BE-E774-CB48-9793-774BF4F821AF}" dt="2022-03-28T03:49:50.562" v="202"/>
          <ac:spMkLst>
            <pc:docMk/>
            <pc:sldMk cId="1112153148" sldId="480"/>
            <ac:spMk id="11" creationId="{0D5F0E04-7C58-7042-97EB-011EE4A2F62A}"/>
          </ac:spMkLst>
        </pc:spChg>
        <pc:spChg chg="add mod">
          <ac:chgData name="Somkiat Kitjongthawonkul" userId="5eb8df60-08bc-404a-89db-e3ac1a8c8e39" providerId="ADAL" clId="{867669BE-E774-CB48-9793-774BF4F821AF}" dt="2022-03-28T03:49:50.562" v="202"/>
          <ac:spMkLst>
            <pc:docMk/>
            <pc:sldMk cId="1112153148" sldId="480"/>
            <ac:spMk id="12" creationId="{B00E2C21-3E6A-BE46-B84D-DC9343E167E1}"/>
          </ac:spMkLst>
        </pc:spChg>
        <pc:spChg chg="add mod">
          <ac:chgData name="Somkiat Kitjongthawonkul" userId="5eb8df60-08bc-404a-89db-e3ac1a8c8e39" providerId="ADAL" clId="{867669BE-E774-CB48-9793-774BF4F821AF}" dt="2022-03-28T03:49:50.562" v="202"/>
          <ac:spMkLst>
            <pc:docMk/>
            <pc:sldMk cId="1112153148" sldId="480"/>
            <ac:spMk id="13" creationId="{62A3396C-8E32-7F44-8E9C-15370353CAC0}"/>
          </ac:spMkLst>
        </pc:spChg>
        <pc:spChg chg="add mod">
          <ac:chgData name="Somkiat Kitjongthawonkul" userId="5eb8df60-08bc-404a-89db-e3ac1a8c8e39" providerId="ADAL" clId="{867669BE-E774-CB48-9793-774BF4F821AF}" dt="2022-03-28T03:49:50.562" v="202"/>
          <ac:spMkLst>
            <pc:docMk/>
            <pc:sldMk cId="1112153148" sldId="480"/>
            <ac:spMk id="14" creationId="{D27CF132-E687-1B4C-AF75-745C433A8773}"/>
          </ac:spMkLst>
        </pc:spChg>
        <pc:spChg chg="mod">
          <ac:chgData name="Somkiat Kitjongthawonkul" userId="5eb8df60-08bc-404a-89db-e3ac1a8c8e39" providerId="ADAL" clId="{867669BE-E774-CB48-9793-774BF4F821AF}" dt="2022-03-28T03:49:27.010" v="200" actId="1076"/>
          <ac:spMkLst>
            <pc:docMk/>
            <pc:sldMk cId="1112153148" sldId="480"/>
            <ac:spMk id="31747" creationId="{00000000-0000-0000-0000-000000000000}"/>
          </ac:spMkLst>
        </pc:spChg>
      </pc:sldChg>
      <pc:sldChg chg="modSp mod">
        <pc:chgData name="Somkiat Kitjongthawonkul" userId="5eb8df60-08bc-404a-89db-e3ac1a8c8e39" providerId="ADAL" clId="{867669BE-E774-CB48-9793-774BF4F821AF}" dt="2022-03-28T04:06:33.637" v="215" actId="20577"/>
        <pc:sldMkLst>
          <pc:docMk/>
          <pc:sldMk cId="3855932481" sldId="484"/>
        </pc:sldMkLst>
        <pc:spChg chg="mod">
          <ac:chgData name="Somkiat Kitjongthawonkul" userId="5eb8df60-08bc-404a-89db-e3ac1a8c8e39" providerId="ADAL" clId="{867669BE-E774-CB48-9793-774BF4F821AF}" dt="2022-03-28T04:06:33.637" v="215" actId="20577"/>
          <ac:spMkLst>
            <pc:docMk/>
            <pc:sldMk cId="3855932481" sldId="484"/>
            <ac:spMk id="60419" creationId="{00000000-0000-0000-0000-000000000000}"/>
          </ac:spMkLst>
        </pc:spChg>
      </pc:sldChg>
      <pc:sldChg chg="modSp mod">
        <pc:chgData name="Somkiat Kitjongthawonkul" userId="5eb8df60-08bc-404a-89db-e3ac1a8c8e39" providerId="ADAL" clId="{867669BE-E774-CB48-9793-774BF4F821AF}" dt="2022-03-28T04:18:16.429" v="219" actId="1076"/>
        <pc:sldMkLst>
          <pc:docMk/>
          <pc:sldMk cId="2586609216" sldId="493"/>
        </pc:sldMkLst>
        <pc:spChg chg="mod">
          <ac:chgData name="Somkiat Kitjongthawonkul" userId="5eb8df60-08bc-404a-89db-e3ac1a8c8e39" providerId="ADAL" clId="{867669BE-E774-CB48-9793-774BF4F821AF}" dt="2022-03-28T04:17:54.006" v="218" actId="20577"/>
          <ac:spMkLst>
            <pc:docMk/>
            <pc:sldMk cId="2586609216" sldId="493"/>
            <ac:spMk id="39939" creationId="{00000000-0000-0000-0000-000000000000}"/>
          </ac:spMkLst>
        </pc:spChg>
        <pc:spChg chg="mod">
          <ac:chgData name="Somkiat Kitjongthawonkul" userId="5eb8df60-08bc-404a-89db-e3ac1a8c8e39" providerId="ADAL" clId="{867669BE-E774-CB48-9793-774BF4F821AF}" dt="2022-03-28T04:18:16.429" v="219" actId="1076"/>
          <ac:spMkLst>
            <pc:docMk/>
            <pc:sldMk cId="2586609216" sldId="493"/>
            <ac:spMk id="72708" creationId="{00000000-0000-0000-0000-000000000000}"/>
          </ac:spMkLst>
        </pc:spChg>
        <pc:picChg chg="mod">
          <ac:chgData name="Somkiat Kitjongthawonkul" userId="5eb8df60-08bc-404a-89db-e3ac1a8c8e39" providerId="ADAL" clId="{867669BE-E774-CB48-9793-774BF4F821AF}" dt="2022-03-28T04:18:16.429" v="219" actId="1076"/>
          <ac:picMkLst>
            <pc:docMk/>
            <pc:sldMk cId="2586609216" sldId="493"/>
            <ac:picMk id="72707" creationId="{00000000-0000-0000-0000-000000000000}"/>
          </ac:picMkLst>
        </pc:picChg>
      </pc:sldChg>
      <pc:sldChg chg="addSp modSp">
        <pc:chgData name="Somkiat Kitjongthawonkul" userId="5eb8df60-08bc-404a-89db-e3ac1a8c8e39" providerId="ADAL" clId="{867669BE-E774-CB48-9793-774BF4F821AF}" dt="2022-03-28T04:37:27.159" v="220"/>
        <pc:sldMkLst>
          <pc:docMk/>
          <pc:sldMk cId="2347742402" sldId="495"/>
        </pc:sldMkLst>
        <pc:spChg chg="add mod">
          <ac:chgData name="Somkiat Kitjongthawonkul" userId="5eb8df60-08bc-404a-89db-e3ac1a8c8e39" providerId="ADAL" clId="{867669BE-E774-CB48-9793-774BF4F821AF}" dt="2022-03-28T04:37:27.159" v="220"/>
          <ac:spMkLst>
            <pc:docMk/>
            <pc:sldMk cId="2347742402" sldId="495"/>
            <ac:spMk id="4" creationId="{389985A1-AE35-4441-BE47-034D6CFB4BEA}"/>
          </ac:spMkLst>
        </pc:spChg>
        <pc:spChg chg="add mod">
          <ac:chgData name="Somkiat Kitjongthawonkul" userId="5eb8df60-08bc-404a-89db-e3ac1a8c8e39" providerId="ADAL" clId="{867669BE-E774-CB48-9793-774BF4F821AF}" dt="2022-03-28T04:37:27.159" v="220"/>
          <ac:spMkLst>
            <pc:docMk/>
            <pc:sldMk cId="2347742402" sldId="495"/>
            <ac:spMk id="5" creationId="{64548D33-1E41-FC4A-83F8-E02AFBA659B0}"/>
          </ac:spMkLst>
        </pc:spChg>
        <pc:spChg chg="add mod">
          <ac:chgData name="Somkiat Kitjongthawonkul" userId="5eb8df60-08bc-404a-89db-e3ac1a8c8e39" providerId="ADAL" clId="{867669BE-E774-CB48-9793-774BF4F821AF}" dt="2022-03-28T04:37:27.159" v="220"/>
          <ac:spMkLst>
            <pc:docMk/>
            <pc:sldMk cId="2347742402" sldId="495"/>
            <ac:spMk id="6" creationId="{6333D956-2D54-2445-87C2-9FAD788AE9CB}"/>
          </ac:spMkLst>
        </pc:spChg>
        <pc:spChg chg="add mod">
          <ac:chgData name="Somkiat Kitjongthawonkul" userId="5eb8df60-08bc-404a-89db-e3ac1a8c8e39" providerId="ADAL" clId="{867669BE-E774-CB48-9793-774BF4F821AF}" dt="2022-03-28T04:37:27.159" v="220"/>
          <ac:spMkLst>
            <pc:docMk/>
            <pc:sldMk cId="2347742402" sldId="495"/>
            <ac:spMk id="7" creationId="{85AA5889-2633-E746-8DE5-48CD2C11650A}"/>
          </ac:spMkLst>
        </pc:spChg>
      </pc:sldChg>
      <pc:sldChg chg="modSp mod">
        <pc:chgData name="Somkiat Kitjongthawonkul" userId="5eb8df60-08bc-404a-89db-e3ac1a8c8e39" providerId="ADAL" clId="{867669BE-E774-CB48-9793-774BF4F821AF}" dt="2022-03-28T04:37:54.004" v="222" actId="20577"/>
        <pc:sldMkLst>
          <pc:docMk/>
          <pc:sldMk cId="1520863540" sldId="496"/>
        </pc:sldMkLst>
        <pc:spChg chg="mod">
          <ac:chgData name="Somkiat Kitjongthawonkul" userId="5eb8df60-08bc-404a-89db-e3ac1a8c8e39" providerId="ADAL" clId="{867669BE-E774-CB48-9793-774BF4F821AF}" dt="2022-03-28T04:37:54.004" v="222" actId="20577"/>
          <ac:spMkLst>
            <pc:docMk/>
            <pc:sldMk cId="1520863540" sldId="496"/>
            <ac:spMk id="40963" creationId="{00000000-0000-0000-0000-000000000000}"/>
          </ac:spMkLst>
        </pc:spChg>
      </pc:sldChg>
      <pc:sldChg chg="addSp modSp">
        <pc:chgData name="Somkiat Kitjongthawonkul" userId="5eb8df60-08bc-404a-89db-e3ac1a8c8e39" providerId="ADAL" clId="{867669BE-E774-CB48-9793-774BF4F821AF}" dt="2022-03-28T05:00:17.046" v="225"/>
        <pc:sldMkLst>
          <pc:docMk/>
          <pc:sldMk cId="1890759131" sldId="528"/>
        </pc:sldMkLst>
        <pc:spChg chg="add mod">
          <ac:chgData name="Somkiat Kitjongthawonkul" userId="5eb8df60-08bc-404a-89db-e3ac1a8c8e39" providerId="ADAL" clId="{867669BE-E774-CB48-9793-774BF4F821AF}" dt="2022-03-28T05:00:17.046" v="225"/>
          <ac:spMkLst>
            <pc:docMk/>
            <pc:sldMk cId="1890759131" sldId="528"/>
            <ac:spMk id="5" creationId="{126C55D7-9FDE-014D-ADE9-442E483974B2}"/>
          </ac:spMkLst>
        </pc:spChg>
        <pc:spChg chg="add mod">
          <ac:chgData name="Somkiat Kitjongthawonkul" userId="5eb8df60-08bc-404a-89db-e3ac1a8c8e39" providerId="ADAL" clId="{867669BE-E774-CB48-9793-774BF4F821AF}" dt="2022-03-28T05:00:17.046" v="225"/>
          <ac:spMkLst>
            <pc:docMk/>
            <pc:sldMk cId="1890759131" sldId="528"/>
            <ac:spMk id="6" creationId="{030DB236-678C-CD41-8D74-0C0A59B14181}"/>
          </ac:spMkLst>
        </pc:spChg>
      </pc:sldChg>
      <pc:sldChg chg="modSp mod">
        <pc:chgData name="Somkiat Kitjongthawonkul" userId="5eb8df60-08bc-404a-89db-e3ac1a8c8e39" providerId="ADAL" clId="{867669BE-E774-CB48-9793-774BF4F821AF}" dt="2022-04-02T11:38:50.546" v="227" actId="20577"/>
        <pc:sldMkLst>
          <pc:docMk/>
          <pc:sldMk cId="3700217842" sldId="530"/>
        </pc:sldMkLst>
        <pc:spChg chg="mod">
          <ac:chgData name="Somkiat Kitjongthawonkul" userId="5eb8df60-08bc-404a-89db-e3ac1a8c8e39" providerId="ADAL" clId="{867669BE-E774-CB48-9793-774BF4F821AF}" dt="2022-04-02T11:38:50.546" v="227" actId="20577"/>
          <ac:spMkLst>
            <pc:docMk/>
            <pc:sldMk cId="3700217842" sldId="530"/>
            <ac:spMk id="3" creationId="{00000000-0000-0000-0000-000000000000}"/>
          </ac:spMkLst>
        </pc:spChg>
      </pc:sldChg>
      <pc:sldChg chg="addSp modSp">
        <pc:chgData name="Somkiat Kitjongthawonkul" userId="5eb8df60-08bc-404a-89db-e3ac1a8c8e39" providerId="ADAL" clId="{867669BE-E774-CB48-9793-774BF4F821AF}" dt="2022-03-28T04:48:14.805" v="224"/>
        <pc:sldMkLst>
          <pc:docMk/>
          <pc:sldMk cId="1358170537" sldId="544"/>
        </pc:sldMkLst>
        <pc:spChg chg="add mod">
          <ac:chgData name="Somkiat Kitjongthawonkul" userId="5eb8df60-08bc-404a-89db-e3ac1a8c8e39" providerId="ADAL" clId="{867669BE-E774-CB48-9793-774BF4F821AF}" dt="2022-03-28T04:42:47.231" v="223"/>
          <ac:spMkLst>
            <pc:docMk/>
            <pc:sldMk cId="1358170537" sldId="544"/>
            <ac:spMk id="4" creationId="{034ACB84-2475-F948-BCAB-DE478EF7220E}"/>
          </ac:spMkLst>
        </pc:spChg>
        <pc:spChg chg="add mod">
          <ac:chgData name="Somkiat Kitjongthawonkul" userId="5eb8df60-08bc-404a-89db-e3ac1a8c8e39" providerId="ADAL" clId="{867669BE-E774-CB48-9793-774BF4F821AF}" dt="2022-03-28T04:48:14.805" v="224"/>
          <ac:spMkLst>
            <pc:docMk/>
            <pc:sldMk cId="1358170537" sldId="544"/>
            <ac:spMk id="6" creationId="{E29063E3-B34A-854D-8179-DA4A7782CCCA}"/>
          </ac:spMkLst>
        </pc:spChg>
        <pc:cxnChg chg="add mod">
          <ac:chgData name="Somkiat Kitjongthawonkul" userId="5eb8df60-08bc-404a-89db-e3ac1a8c8e39" providerId="ADAL" clId="{867669BE-E774-CB48-9793-774BF4F821AF}" dt="2022-03-28T04:42:47.231" v="223"/>
          <ac:cxnSpMkLst>
            <pc:docMk/>
            <pc:sldMk cId="1358170537" sldId="544"/>
            <ac:cxnSpMk id="5" creationId="{8440DA53-21A2-AF40-A9B5-2008E509FFD6}"/>
          </ac:cxnSpMkLst>
        </pc:cxnChg>
      </pc:sldChg>
      <pc:sldChg chg="modSp mod">
        <pc:chgData name="Somkiat Kitjongthawonkul" userId="5eb8df60-08bc-404a-89db-e3ac1a8c8e39" providerId="ADAL" clId="{867669BE-E774-CB48-9793-774BF4F821AF}" dt="2022-03-28T02:09:21.419" v="4" actId="115"/>
        <pc:sldMkLst>
          <pc:docMk/>
          <pc:sldMk cId="493240068" sldId="547"/>
        </pc:sldMkLst>
        <pc:spChg chg="mod">
          <ac:chgData name="Somkiat Kitjongthawonkul" userId="5eb8df60-08bc-404a-89db-e3ac1a8c8e39" providerId="ADAL" clId="{867669BE-E774-CB48-9793-774BF4F821AF}" dt="2022-03-28T02:09:21.419" v="4" actId="115"/>
          <ac:spMkLst>
            <pc:docMk/>
            <pc:sldMk cId="493240068" sldId="547"/>
            <ac:spMk id="3" creationId="{00000000-0000-0000-0000-000000000000}"/>
          </ac:spMkLst>
        </pc:spChg>
      </pc:sldChg>
      <pc:sldChg chg="addSp modSp mod">
        <pc:chgData name="Somkiat Kitjongthawonkul" userId="5eb8df60-08bc-404a-89db-e3ac1a8c8e39" providerId="ADAL" clId="{867669BE-E774-CB48-9793-774BF4F821AF}" dt="2022-03-28T03:06:52.172" v="15" actId="115"/>
        <pc:sldMkLst>
          <pc:docMk/>
          <pc:sldMk cId="636973224" sldId="551"/>
        </pc:sldMkLst>
        <pc:spChg chg="add mod">
          <ac:chgData name="Somkiat Kitjongthawonkul" userId="5eb8df60-08bc-404a-89db-e3ac1a8c8e39" providerId="ADAL" clId="{867669BE-E774-CB48-9793-774BF4F821AF}" dt="2022-03-28T03:06:07.822" v="14"/>
          <ac:spMkLst>
            <pc:docMk/>
            <pc:sldMk cId="636973224" sldId="551"/>
            <ac:spMk id="6" creationId="{2EBA5D9D-9EB7-7046-92D7-E37CE44B59A3}"/>
          </ac:spMkLst>
        </pc:spChg>
        <pc:spChg chg="mod">
          <ac:chgData name="Somkiat Kitjongthawonkul" userId="5eb8df60-08bc-404a-89db-e3ac1a8c8e39" providerId="ADAL" clId="{867669BE-E774-CB48-9793-774BF4F821AF}" dt="2022-03-28T03:06:52.172" v="15" actId="115"/>
          <ac:spMkLst>
            <pc:docMk/>
            <pc:sldMk cId="636973224" sldId="551"/>
            <ac:spMk id="173059" creationId="{00000000-0000-0000-0000-000000000000}"/>
          </ac:spMkLst>
        </pc:spChg>
        <pc:cxnChg chg="add mod">
          <ac:chgData name="Somkiat Kitjongthawonkul" userId="5eb8df60-08bc-404a-89db-e3ac1a8c8e39" providerId="ADAL" clId="{867669BE-E774-CB48-9793-774BF4F821AF}" dt="2022-03-28T03:06:07.822" v="14"/>
          <ac:cxnSpMkLst>
            <pc:docMk/>
            <pc:sldMk cId="636973224" sldId="551"/>
            <ac:cxnSpMk id="5" creationId="{1E0D8C35-D276-CA44-B1CF-925A9D6A97CF}"/>
          </ac:cxnSpMkLst>
        </pc:cxnChg>
      </pc:sldChg>
      <pc:sldChg chg="modSp mod">
        <pc:chgData name="Somkiat Kitjongthawonkul" userId="5eb8df60-08bc-404a-89db-e3ac1a8c8e39" providerId="ADAL" clId="{867669BE-E774-CB48-9793-774BF4F821AF}" dt="2022-03-28T04:01:04.683" v="209" actId="1076"/>
        <pc:sldMkLst>
          <pc:docMk/>
          <pc:sldMk cId="4180525898" sldId="552"/>
        </pc:sldMkLst>
        <pc:spChg chg="mod">
          <ac:chgData name="Somkiat Kitjongthawonkul" userId="5eb8df60-08bc-404a-89db-e3ac1a8c8e39" providerId="ADAL" clId="{867669BE-E774-CB48-9793-774BF4F821AF}" dt="2022-03-28T04:00:53.236" v="205" actId="20577"/>
          <ac:spMkLst>
            <pc:docMk/>
            <pc:sldMk cId="4180525898" sldId="552"/>
            <ac:spMk id="3" creationId="{00000000-0000-0000-0000-000000000000}"/>
          </ac:spMkLst>
        </pc:spChg>
        <pc:picChg chg="mod">
          <ac:chgData name="Somkiat Kitjongthawonkul" userId="5eb8df60-08bc-404a-89db-e3ac1a8c8e39" providerId="ADAL" clId="{867669BE-E774-CB48-9793-774BF4F821AF}" dt="2022-03-28T04:01:04.683" v="209" actId="1076"/>
          <ac:picMkLst>
            <pc:docMk/>
            <pc:sldMk cId="4180525898" sldId="552"/>
            <ac:picMk id="63493" creationId="{00000000-0000-0000-0000-000000000000}"/>
          </ac:picMkLst>
        </pc:picChg>
        <pc:picChg chg="mod">
          <ac:chgData name="Somkiat Kitjongthawonkul" userId="5eb8df60-08bc-404a-89db-e3ac1a8c8e39" providerId="ADAL" clId="{867669BE-E774-CB48-9793-774BF4F821AF}" dt="2022-03-28T04:01:00.234" v="208" actId="1076"/>
          <ac:picMkLst>
            <pc:docMk/>
            <pc:sldMk cId="4180525898" sldId="552"/>
            <ac:picMk id="63494" creationId="{00000000-0000-0000-0000-000000000000}"/>
          </ac:picMkLst>
        </pc:picChg>
      </pc:sldChg>
    </pc:docChg>
  </pc:docChgLst>
  <pc:docChgLst>
    <pc:chgData name="Somkiat Kitjongthawonkul" userId="5eb8df60-08bc-404a-89db-e3ac1a8c8e39" providerId="ADAL" clId="{5B38CC88-D0AB-4D24-98D6-49C501C4ACCF}"/>
    <pc:docChg chg="addSld delSld modSld sldOrd">
      <pc:chgData name="Somkiat Kitjongthawonkul" userId="5eb8df60-08bc-404a-89db-e3ac1a8c8e39" providerId="ADAL" clId="{5B38CC88-D0AB-4D24-98D6-49C501C4ACCF}" dt="2021-10-31T06:12:40.053" v="66" actId="2696"/>
      <pc:docMkLst>
        <pc:docMk/>
      </pc:docMkLst>
      <pc:sldChg chg="modSp mod">
        <pc:chgData name="Somkiat Kitjongthawonkul" userId="5eb8df60-08bc-404a-89db-e3ac1a8c8e39" providerId="ADAL" clId="{5B38CC88-D0AB-4D24-98D6-49C501C4ACCF}" dt="2021-10-31T01:40:59.035" v="8" actId="20577"/>
        <pc:sldMkLst>
          <pc:docMk/>
          <pc:sldMk cId="0" sldId="259"/>
        </pc:sldMkLst>
        <pc:spChg chg="mod">
          <ac:chgData name="Somkiat Kitjongthawonkul" userId="5eb8df60-08bc-404a-89db-e3ac1a8c8e39" providerId="ADAL" clId="{5B38CC88-D0AB-4D24-98D6-49C501C4ACCF}" dt="2021-10-31T01:40:59.035" v="8" actId="20577"/>
          <ac:spMkLst>
            <pc:docMk/>
            <pc:sldMk cId="0" sldId="259"/>
            <ac:spMk id="8194" creationId="{00000000-0000-0000-0000-000000000000}"/>
          </ac:spMkLst>
        </pc:spChg>
      </pc:sldChg>
      <pc:sldChg chg="add">
        <pc:chgData name="Somkiat Kitjongthawonkul" userId="5eb8df60-08bc-404a-89db-e3ac1a8c8e39" providerId="ADAL" clId="{5B38CC88-D0AB-4D24-98D6-49C501C4ACCF}" dt="2021-10-31T01:39:26.773" v="3"/>
        <pc:sldMkLst>
          <pc:docMk/>
          <pc:sldMk cId="194375781" sldId="273"/>
        </pc:sldMkLst>
      </pc:sldChg>
      <pc:sldChg chg="add del ord">
        <pc:chgData name="Somkiat Kitjongthawonkul" userId="5eb8df60-08bc-404a-89db-e3ac1a8c8e39" providerId="ADAL" clId="{5B38CC88-D0AB-4D24-98D6-49C501C4ACCF}" dt="2021-10-31T06:12:40.053" v="66" actId="2696"/>
        <pc:sldMkLst>
          <pc:docMk/>
          <pc:sldMk cId="3101795063" sldId="275"/>
        </pc:sldMkLst>
      </pc:sldChg>
      <pc:sldChg chg="modSp mod">
        <pc:chgData name="Somkiat Kitjongthawonkul" userId="5eb8df60-08bc-404a-89db-e3ac1a8c8e39" providerId="ADAL" clId="{5B38CC88-D0AB-4D24-98D6-49C501C4ACCF}" dt="2021-10-31T01:41:04.251" v="9" actId="20577"/>
        <pc:sldMkLst>
          <pc:docMk/>
          <pc:sldMk cId="0" sldId="319"/>
        </pc:sldMkLst>
        <pc:spChg chg="mod">
          <ac:chgData name="Somkiat Kitjongthawonkul" userId="5eb8df60-08bc-404a-89db-e3ac1a8c8e39" providerId="ADAL" clId="{5B38CC88-D0AB-4D24-98D6-49C501C4ACCF}" dt="2021-10-31T01:41:04.251" v="9" actId="20577"/>
          <ac:spMkLst>
            <pc:docMk/>
            <pc:sldMk cId="0" sldId="319"/>
            <ac:spMk id="125957" creationId="{00000000-0000-0000-0000-000000000000}"/>
          </ac:spMkLst>
        </pc:spChg>
      </pc:sldChg>
      <pc:sldChg chg="add ord">
        <pc:chgData name="Somkiat Kitjongthawonkul" userId="5eb8df60-08bc-404a-89db-e3ac1a8c8e39" providerId="ADAL" clId="{5B38CC88-D0AB-4D24-98D6-49C501C4ACCF}" dt="2021-10-31T01:39:38.924" v="5"/>
        <pc:sldMkLst>
          <pc:docMk/>
          <pc:sldMk cId="1719096689" sldId="429"/>
        </pc:sldMkLst>
      </pc:sldChg>
      <pc:sldChg chg="modSp mod">
        <pc:chgData name="Somkiat Kitjongthawonkul" userId="5eb8df60-08bc-404a-89db-e3ac1a8c8e39" providerId="ADAL" clId="{5B38CC88-D0AB-4D24-98D6-49C501C4ACCF}" dt="2021-10-26T08:47:48.002" v="0" actId="20577"/>
        <pc:sldMkLst>
          <pc:docMk/>
          <pc:sldMk cId="0" sldId="435"/>
        </pc:sldMkLst>
        <pc:spChg chg="mod">
          <ac:chgData name="Somkiat Kitjongthawonkul" userId="5eb8df60-08bc-404a-89db-e3ac1a8c8e39" providerId="ADAL" clId="{5B38CC88-D0AB-4D24-98D6-49C501C4ACCF}" dt="2021-10-26T08:47:48.002" v="0" actId="20577"/>
          <ac:spMkLst>
            <pc:docMk/>
            <pc:sldMk cId="0" sldId="435"/>
            <ac:spMk id="388099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1:07.295" v="10" actId="20577"/>
        <pc:sldMkLst>
          <pc:docMk/>
          <pc:sldMk cId="898848035" sldId="462"/>
        </pc:sldMkLst>
        <pc:spChg chg="mod">
          <ac:chgData name="Somkiat Kitjongthawonkul" userId="5eb8df60-08bc-404a-89db-e3ac1a8c8e39" providerId="ADAL" clId="{5B38CC88-D0AB-4D24-98D6-49C501C4ACCF}" dt="2021-10-31T01:41:07.295" v="10" actId="20577"/>
          <ac:spMkLst>
            <pc:docMk/>
            <pc:sldMk cId="898848035" sldId="462"/>
            <ac:spMk id="128002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2:29.391" v="29" actId="20577"/>
        <pc:sldMkLst>
          <pc:docMk/>
          <pc:sldMk cId="1428084738" sldId="463"/>
        </pc:sldMkLst>
        <pc:spChg chg="mod">
          <ac:chgData name="Somkiat Kitjongthawonkul" userId="5eb8df60-08bc-404a-89db-e3ac1a8c8e39" providerId="ADAL" clId="{5B38CC88-D0AB-4D24-98D6-49C501C4ACCF}" dt="2021-10-31T01:42:29.391" v="29" actId="20577"/>
          <ac:spMkLst>
            <pc:docMk/>
            <pc:sldMk cId="1428084738" sldId="463"/>
            <ac:spMk id="22532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2:59.745" v="37" actId="20577"/>
        <pc:sldMkLst>
          <pc:docMk/>
          <pc:sldMk cId="3151398597" sldId="465"/>
        </pc:sldMkLst>
        <pc:spChg chg="mod">
          <ac:chgData name="Somkiat Kitjongthawonkul" userId="5eb8df60-08bc-404a-89db-e3ac1a8c8e39" providerId="ADAL" clId="{5B38CC88-D0AB-4D24-98D6-49C501C4ACCF}" dt="2021-10-31T01:42:59.745" v="37" actId="20577"/>
          <ac:spMkLst>
            <pc:docMk/>
            <pc:sldMk cId="3151398597" sldId="465"/>
            <ac:spMk id="28674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3:02.311" v="38" actId="20577"/>
        <pc:sldMkLst>
          <pc:docMk/>
          <pc:sldMk cId="649860758" sldId="466"/>
        </pc:sldMkLst>
        <pc:spChg chg="mod">
          <ac:chgData name="Somkiat Kitjongthawonkul" userId="5eb8df60-08bc-404a-89db-e3ac1a8c8e39" providerId="ADAL" clId="{5B38CC88-D0AB-4D24-98D6-49C501C4ACCF}" dt="2021-10-31T01:43:02.311" v="38" actId="20577"/>
          <ac:spMkLst>
            <pc:docMk/>
            <pc:sldMk cId="649860758" sldId="466"/>
            <ac:spMk id="30722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3:05.844" v="39" actId="20577"/>
        <pc:sldMkLst>
          <pc:docMk/>
          <pc:sldMk cId="1698268533" sldId="467"/>
        </pc:sldMkLst>
        <pc:spChg chg="mod">
          <ac:chgData name="Somkiat Kitjongthawonkul" userId="5eb8df60-08bc-404a-89db-e3ac1a8c8e39" providerId="ADAL" clId="{5B38CC88-D0AB-4D24-98D6-49C501C4ACCF}" dt="2021-10-31T01:43:05.844" v="39" actId="20577"/>
          <ac:spMkLst>
            <pc:docMk/>
            <pc:sldMk cId="1698268533" sldId="467"/>
            <ac:spMk id="32770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3:09.125" v="40" actId="20577"/>
        <pc:sldMkLst>
          <pc:docMk/>
          <pc:sldMk cId="2851956247" sldId="468"/>
        </pc:sldMkLst>
        <pc:spChg chg="mod">
          <ac:chgData name="Somkiat Kitjongthawonkul" userId="5eb8df60-08bc-404a-89db-e3ac1a8c8e39" providerId="ADAL" clId="{5B38CC88-D0AB-4D24-98D6-49C501C4ACCF}" dt="2021-10-31T01:43:09.125" v="40" actId="20577"/>
          <ac:spMkLst>
            <pc:docMk/>
            <pc:sldMk cId="2851956247" sldId="468"/>
            <ac:spMk id="33794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2:50.866" v="34" actId="20577"/>
        <pc:sldMkLst>
          <pc:docMk/>
          <pc:sldMk cId="2032409465" sldId="469"/>
        </pc:sldMkLst>
        <pc:spChg chg="mod">
          <ac:chgData name="Somkiat Kitjongthawonkul" userId="5eb8df60-08bc-404a-89db-e3ac1a8c8e39" providerId="ADAL" clId="{5B38CC88-D0AB-4D24-98D6-49C501C4ACCF}" dt="2021-10-31T01:42:50.866" v="34" actId="20577"/>
          <ac:spMkLst>
            <pc:docMk/>
            <pc:sldMk cId="2032409465" sldId="469"/>
            <ac:spMk id="152586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2:53.732" v="35" actId="20577"/>
        <pc:sldMkLst>
          <pc:docMk/>
          <pc:sldMk cId="3004197674" sldId="470"/>
        </pc:sldMkLst>
        <pc:spChg chg="mod">
          <ac:chgData name="Somkiat Kitjongthawonkul" userId="5eb8df60-08bc-404a-89db-e3ac1a8c8e39" providerId="ADAL" clId="{5B38CC88-D0AB-4D24-98D6-49C501C4ACCF}" dt="2021-10-31T01:42:53.732" v="35" actId="20577"/>
          <ac:spMkLst>
            <pc:docMk/>
            <pc:sldMk cId="3004197674" sldId="470"/>
            <ac:spMk id="154634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2:56.509" v="36" actId="20577"/>
        <pc:sldMkLst>
          <pc:docMk/>
          <pc:sldMk cId="716515056" sldId="471"/>
        </pc:sldMkLst>
        <pc:spChg chg="mod">
          <ac:chgData name="Somkiat Kitjongthawonkul" userId="5eb8df60-08bc-404a-89db-e3ac1a8c8e39" providerId="ADAL" clId="{5B38CC88-D0AB-4D24-98D6-49C501C4ACCF}" dt="2021-10-31T01:42:56.509" v="36" actId="20577"/>
          <ac:spMkLst>
            <pc:docMk/>
            <pc:sldMk cId="716515056" sldId="471"/>
            <ac:spMk id="156685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3:21.982" v="44" actId="20577"/>
        <pc:sldMkLst>
          <pc:docMk/>
          <pc:sldMk cId="1859881982" sldId="478"/>
        </pc:sldMkLst>
        <pc:spChg chg="mod">
          <ac:chgData name="Somkiat Kitjongthawonkul" userId="5eb8df60-08bc-404a-89db-e3ac1a8c8e39" providerId="ADAL" clId="{5B38CC88-D0AB-4D24-98D6-49C501C4ACCF}" dt="2021-10-31T01:43:21.982" v="44" actId="20577"/>
          <ac:spMkLst>
            <pc:docMk/>
            <pc:sldMk cId="1859881982" sldId="478"/>
            <ac:spMk id="52226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3:24.448" v="45" actId="20577"/>
        <pc:sldMkLst>
          <pc:docMk/>
          <pc:sldMk cId="1355004620" sldId="479"/>
        </pc:sldMkLst>
        <pc:spChg chg="mod">
          <ac:chgData name="Somkiat Kitjongthawonkul" userId="5eb8df60-08bc-404a-89db-e3ac1a8c8e39" providerId="ADAL" clId="{5B38CC88-D0AB-4D24-98D6-49C501C4ACCF}" dt="2021-10-31T01:43:24.448" v="45" actId="20577"/>
          <ac:spMkLst>
            <pc:docMk/>
            <pc:sldMk cId="1355004620" sldId="479"/>
            <ac:spMk id="53250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3:26.705" v="46" actId="20577"/>
        <pc:sldMkLst>
          <pc:docMk/>
          <pc:sldMk cId="1112153148" sldId="480"/>
        </pc:sldMkLst>
        <pc:spChg chg="mod">
          <ac:chgData name="Somkiat Kitjongthawonkul" userId="5eb8df60-08bc-404a-89db-e3ac1a8c8e39" providerId="ADAL" clId="{5B38CC88-D0AB-4D24-98D6-49C501C4ACCF}" dt="2021-10-31T01:43:26.705" v="46" actId="20577"/>
          <ac:spMkLst>
            <pc:docMk/>
            <pc:sldMk cId="1112153148" sldId="480"/>
            <ac:spMk id="54274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3:29.321" v="47" actId="20577"/>
        <pc:sldMkLst>
          <pc:docMk/>
          <pc:sldMk cId="1925395225" sldId="481"/>
        </pc:sldMkLst>
        <pc:spChg chg="mod">
          <ac:chgData name="Somkiat Kitjongthawonkul" userId="5eb8df60-08bc-404a-89db-e3ac1a8c8e39" providerId="ADAL" clId="{5B38CC88-D0AB-4D24-98D6-49C501C4ACCF}" dt="2021-10-31T01:43:29.321" v="47" actId="20577"/>
          <ac:spMkLst>
            <pc:docMk/>
            <pc:sldMk cId="1925395225" sldId="481"/>
            <ac:spMk id="55299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3:32.098" v="48" actId="20577"/>
        <pc:sldMkLst>
          <pc:docMk/>
          <pc:sldMk cId="1442669575" sldId="482"/>
        </pc:sldMkLst>
        <pc:spChg chg="mod">
          <ac:chgData name="Somkiat Kitjongthawonkul" userId="5eb8df60-08bc-404a-89db-e3ac1a8c8e39" providerId="ADAL" clId="{5B38CC88-D0AB-4D24-98D6-49C501C4ACCF}" dt="2021-10-31T01:43:32.098" v="48" actId="20577"/>
          <ac:spMkLst>
            <pc:docMk/>
            <pc:sldMk cId="1442669575" sldId="482"/>
            <ac:spMk id="57346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3:51.667" v="51" actId="20577"/>
        <pc:sldMkLst>
          <pc:docMk/>
          <pc:sldMk cId="3855932481" sldId="484"/>
        </pc:sldMkLst>
        <pc:spChg chg="mod">
          <ac:chgData name="Somkiat Kitjongthawonkul" userId="5eb8df60-08bc-404a-89db-e3ac1a8c8e39" providerId="ADAL" clId="{5B38CC88-D0AB-4D24-98D6-49C501C4ACCF}" dt="2021-10-31T01:43:51.667" v="51" actId="20577"/>
          <ac:spMkLst>
            <pc:docMk/>
            <pc:sldMk cId="3855932481" sldId="484"/>
            <ac:spMk id="60420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3:57.950" v="52" actId="20577"/>
        <pc:sldMkLst>
          <pc:docMk/>
          <pc:sldMk cId="3686095055" sldId="488"/>
        </pc:sldMkLst>
        <pc:spChg chg="mod">
          <ac:chgData name="Somkiat Kitjongthawonkul" userId="5eb8df60-08bc-404a-89db-e3ac1a8c8e39" providerId="ADAL" clId="{5B38CC88-D0AB-4D24-98D6-49C501C4ACCF}" dt="2021-10-31T01:43:57.950" v="52" actId="20577"/>
          <ac:spMkLst>
            <pc:docMk/>
            <pc:sldMk cId="3686095055" sldId="488"/>
            <ac:spMk id="65538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4:00.758" v="53" actId="20577"/>
        <pc:sldMkLst>
          <pc:docMk/>
          <pc:sldMk cId="1438111668" sldId="489"/>
        </pc:sldMkLst>
        <pc:spChg chg="mod">
          <ac:chgData name="Somkiat Kitjongthawonkul" userId="5eb8df60-08bc-404a-89db-e3ac1a8c8e39" providerId="ADAL" clId="{5B38CC88-D0AB-4D24-98D6-49C501C4ACCF}" dt="2021-10-31T01:44:00.758" v="53" actId="20577"/>
          <ac:spMkLst>
            <pc:docMk/>
            <pc:sldMk cId="1438111668" sldId="489"/>
            <ac:spMk id="67586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4:03.733" v="54" actId="20577"/>
        <pc:sldMkLst>
          <pc:docMk/>
          <pc:sldMk cId="1548273634" sldId="490"/>
        </pc:sldMkLst>
        <pc:spChg chg="mod">
          <ac:chgData name="Somkiat Kitjongthawonkul" userId="5eb8df60-08bc-404a-89db-e3ac1a8c8e39" providerId="ADAL" clId="{5B38CC88-D0AB-4D24-98D6-49C501C4ACCF}" dt="2021-10-31T01:44:03.733" v="54" actId="20577"/>
          <ac:spMkLst>
            <pc:docMk/>
            <pc:sldMk cId="1548273634" sldId="490"/>
            <ac:spMk id="68610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4:06.663" v="55" actId="20577"/>
        <pc:sldMkLst>
          <pc:docMk/>
          <pc:sldMk cId="994713517" sldId="491"/>
        </pc:sldMkLst>
        <pc:spChg chg="mod">
          <ac:chgData name="Somkiat Kitjongthawonkul" userId="5eb8df60-08bc-404a-89db-e3ac1a8c8e39" providerId="ADAL" clId="{5B38CC88-D0AB-4D24-98D6-49C501C4ACCF}" dt="2021-10-31T01:44:06.663" v="55" actId="20577"/>
          <ac:spMkLst>
            <pc:docMk/>
            <pc:sldMk cId="994713517" sldId="491"/>
            <ac:spMk id="69634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4:09.469" v="56" actId="20577"/>
        <pc:sldMkLst>
          <pc:docMk/>
          <pc:sldMk cId="2586609216" sldId="493"/>
        </pc:sldMkLst>
        <pc:spChg chg="mod">
          <ac:chgData name="Somkiat Kitjongthawonkul" userId="5eb8df60-08bc-404a-89db-e3ac1a8c8e39" providerId="ADAL" clId="{5B38CC88-D0AB-4D24-98D6-49C501C4ACCF}" dt="2021-10-31T01:44:09.469" v="56" actId="20577"/>
          <ac:spMkLst>
            <pc:docMk/>
            <pc:sldMk cId="2586609216" sldId="493"/>
            <ac:spMk id="72709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4:12.768" v="57" actId="20577"/>
        <pc:sldMkLst>
          <pc:docMk/>
          <pc:sldMk cId="2622840617" sldId="494"/>
        </pc:sldMkLst>
        <pc:spChg chg="mod">
          <ac:chgData name="Somkiat Kitjongthawonkul" userId="5eb8df60-08bc-404a-89db-e3ac1a8c8e39" providerId="ADAL" clId="{5B38CC88-D0AB-4D24-98D6-49C501C4ACCF}" dt="2021-10-31T01:44:12.768" v="57" actId="20577"/>
          <ac:spMkLst>
            <pc:docMk/>
            <pc:sldMk cId="2622840617" sldId="494"/>
            <ac:spMk id="74754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4:15.392" v="58" actId="20577"/>
        <pc:sldMkLst>
          <pc:docMk/>
          <pc:sldMk cId="2347742402" sldId="495"/>
        </pc:sldMkLst>
        <pc:spChg chg="mod">
          <ac:chgData name="Somkiat Kitjongthawonkul" userId="5eb8df60-08bc-404a-89db-e3ac1a8c8e39" providerId="ADAL" clId="{5B38CC88-D0AB-4D24-98D6-49C501C4ACCF}" dt="2021-10-31T01:44:15.392" v="58" actId="20577"/>
          <ac:spMkLst>
            <pc:docMk/>
            <pc:sldMk cId="2347742402" sldId="495"/>
            <ac:spMk id="75778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4:18.035" v="59" actId="20577"/>
        <pc:sldMkLst>
          <pc:docMk/>
          <pc:sldMk cId="1520863540" sldId="496"/>
        </pc:sldMkLst>
        <pc:spChg chg="mod">
          <ac:chgData name="Somkiat Kitjongthawonkul" userId="5eb8df60-08bc-404a-89db-e3ac1a8c8e39" providerId="ADAL" clId="{5B38CC88-D0AB-4D24-98D6-49C501C4ACCF}" dt="2021-10-31T01:44:18.035" v="59" actId="20577"/>
          <ac:spMkLst>
            <pc:docMk/>
            <pc:sldMk cId="1520863540" sldId="496"/>
            <ac:spMk id="76802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4:20.808" v="60" actId="20577"/>
        <pc:sldMkLst>
          <pc:docMk/>
          <pc:sldMk cId="1348626996" sldId="497"/>
        </pc:sldMkLst>
        <pc:spChg chg="mod">
          <ac:chgData name="Somkiat Kitjongthawonkul" userId="5eb8df60-08bc-404a-89db-e3ac1a8c8e39" providerId="ADAL" clId="{5B38CC88-D0AB-4D24-98D6-49C501C4ACCF}" dt="2021-10-31T01:44:20.808" v="60" actId="20577"/>
          <ac:spMkLst>
            <pc:docMk/>
            <pc:sldMk cId="1348626996" sldId="497"/>
            <ac:spMk id="78850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2:22.886" v="27" actId="20577"/>
        <pc:sldMkLst>
          <pc:docMk/>
          <pc:sldMk cId="1230640928" sldId="517"/>
        </pc:sldMkLst>
        <pc:spChg chg="mod">
          <ac:chgData name="Somkiat Kitjongthawonkul" userId="5eb8df60-08bc-404a-89db-e3ac1a8c8e39" providerId="ADAL" clId="{5B38CC88-D0AB-4D24-98D6-49C501C4ACCF}" dt="2021-10-31T01:42:22.886" v="27" actId="20577"/>
          <ac:spMkLst>
            <pc:docMk/>
            <pc:sldMk cId="1230640928" sldId="517"/>
            <ac:spMk id="24579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2:47.891" v="33" actId="20577"/>
        <pc:sldMkLst>
          <pc:docMk/>
          <pc:sldMk cId="2546156363" sldId="518"/>
        </pc:sldMkLst>
        <pc:spChg chg="mod">
          <ac:chgData name="Somkiat Kitjongthawonkul" userId="5eb8df60-08bc-404a-89db-e3ac1a8c8e39" providerId="ADAL" clId="{5B38CC88-D0AB-4D24-98D6-49C501C4ACCF}" dt="2021-10-31T01:42:47.891" v="33" actId="20577"/>
          <ac:spMkLst>
            <pc:docMk/>
            <pc:sldMk cId="2546156363" sldId="518"/>
            <ac:spMk id="26628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2:09.934" v="23" actId="20577"/>
        <pc:sldMkLst>
          <pc:docMk/>
          <pc:sldMk cId="2833647553" sldId="520"/>
        </pc:sldMkLst>
        <pc:spChg chg="mod">
          <ac:chgData name="Somkiat Kitjongthawonkul" userId="5eb8df60-08bc-404a-89db-e3ac1a8c8e39" providerId="ADAL" clId="{5B38CC88-D0AB-4D24-98D6-49C501C4ACCF}" dt="2021-10-31T01:42:09.934" v="23" actId="20577"/>
          <ac:spMkLst>
            <pc:docMk/>
            <pc:sldMk cId="2833647553" sldId="520"/>
            <ac:spMk id="41988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1:17.905" v="11" actId="255"/>
        <pc:sldMkLst>
          <pc:docMk/>
          <pc:sldMk cId="3189422319" sldId="529"/>
        </pc:sldMkLst>
        <pc:spChg chg="mod">
          <ac:chgData name="Somkiat Kitjongthawonkul" userId="5eb8df60-08bc-404a-89db-e3ac1a8c8e39" providerId="ADAL" clId="{5B38CC88-D0AB-4D24-98D6-49C501C4ACCF}" dt="2021-10-31T01:41:17.905" v="11" actId="255"/>
          <ac:spMkLst>
            <pc:docMk/>
            <pc:sldMk cId="3189422319" sldId="529"/>
            <ac:spMk id="2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1:36.623" v="15" actId="255"/>
        <pc:sldMkLst>
          <pc:docMk/>
          <pc:sldMk cId="3700217842" sldId="530"/>
        </pc:sldMkLst>
        <pc:spChg chg="mod">
          <ac:chgData name="Somkiat Kitjongthawonkul" userId="5eb8df60-08bc-404a-89db-e3ac1a8c8e39" providerId="ADAL" clId="{5B38CC88-D0AB-4D24-98D6-49C501C4ACCF}" dt="2021-10-31T01:41:36.623" v="15" actId="255"/>
          <ac:spMkLst>
            <pc:docMk/>
            <pc:sldMk cId="3700217842" sldId="530"/>
            <ac:spMk id="2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1:41.557" v="16" actId="20577"/>
        <pc:sldMkLst>
          <pc:docMk/>
          <pc:sldMk cId="133055615" sldId="531"/>
        </pc:sldMkLst>
        <pc:spChg chg="mod">
          <ac:chgData name="Somkiat Kitjongthawonkul" userId="5eb8df60-08bc-404a-89db-e3ac1a8c8e39" providerId="ADAL" clId="{5B38CC88-D0AB-4D24-98D6-49C501C4ACCF}" dt="2021-10-31T01:41:41.557" v="16" actId="20577"/>
          <ac:spMkLst>
            <pc:docMk/>
            <pc:sldMk cId="133055615" sldId="531"/>
            <ac:spMk id="2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1:26.690" v="13" actId="20577"/>
        <pc:sldMkLst>
          <pc:docMk/>
          <pc:sldMk cId="4054036881" sldId="532"/>
        </pc:sldMkLst>
        <pc:spChg chg="mod">
          <ac:chgData name="Somkiat Kitjongthawonkul" userId="5eb8df60-08bc-404a-89db-e3ac1a8c8e39" providerId="ADAL" clId="{5B38CC88-D0AB-4D24-98D6-49C501C4ACCF}" dt="2021-10-31T01:41:26.690" v="13" actId="20577"/>
          <ac:spMkLst>
            <pc:docMk/>
            <pc:sldMk cId="4054036881" sldId="532"/>
            <ac:spMk id="2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1:22.874" v="12" actId="20577"/>
        <pc:sldMkLst>
          <pc:docMk/>
          <pc:sldMk cId="3330756957" sldId="533"/>
        </pc:sldMkLst>
        <pc:spChg chg="mod">
          <ac:chgData name="Somkiat Kitjongthawonkul" userId="5eb8df60-08bc-404a-89db-e3ac1a8c8e39" providerId="ADAL" clId="{5B38CC88-D0AB-4D24-98D6-49C501C4ACCF}" dt="2021-10-31T01:41:22.874" v="12" actId="20577"/>
          <ac:spMkLst>
            <pc:docMk/>
            <pc:sldMk cId="3330756957" sldId="533"/>
            <ac:spMk id="2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1:58.909" v="21" actId="1076"/>
        <pc:sldMkLst>
          <pc:docMk/>
          <pc:sldMk cId="2044535619" sldId="534"/>
        </pc:sldMkLst>
        <pc:spChg chg="mod">
          <ac:chgData name="Somkiat Kitjongthawonkul" userId="5eb8df60-08bc-404a-89db-e3ac1a8c8e39" providerId="ADAL" clId="{5B38CC88-D0AB-4D24-98D6-49C501C4ACCF}" dt="2021-10-31T01:41:58.909" v="21" actId="1076"/>
          <ac:spMkLst>
            <pc:docMk/>
            <pc:sldMk cId="2044535619" sldId="534"/>
            <ac:spMk id="13315" creationId="{00000000-0000-0000-0000-000000000000}"/>
          </ac:spMkLst>
        </pc:spChg>
        <pc:picChg chg="mod">
          <ac:chgData name="Somkiat Kitjongthawonkul" userId="5eb8df60-08bc-404a-89db-e3ac1a8c8e39" providerId="ADAL" clId="{5B38CC88-D0AB-4D24-98D6-49C501C4ACCF}" dt="2021-10-31T01:41:54.314" v="20" actId="1076"/>
          <ac:picMkLst>
            <pc:docMk/>
            <pc:sldMk cId="2044535619" sldId="534"/>
            <ac:picMk id="13317" creationId="{00000000-0000-0000-0000-000000000000}"/>
          </ac:picMkLst>
        </pc:picChg>
      </pc:sldChg>
      <pc:sldChg chg="modSp mod">
        <pc:chgData name="Somkiat Kitjongthawonkul" userId="5eb8df60-08bc-404a-89db-e3ac1a8c8e39" providerId="ADAL" clId="{5B38CC88-D0AB-4D24-98D6-49C501C4ACCF}" dt="2021-10-31T01:42:05.750" v="22" actId="20577"/>
        <pc:sldMkLst>
          <pc:docMk/>
          <pc:sldMk cId="3605467490" sldId="535"/>
        </pc:sldMkLst>
        <pc:spChg chg="mod">
          <ac:chgData name="Somkiat Kitjongthawonkul" userId="5eb8df60-08bc-404a-89db-e3ac1a8c8e39" providerId="ADAL" clId="{5B38CC88-D0AB-4D24-98D6-49C501C4ACCF}" dt="2021-10-31T01:42:05.750" v="22" actId="20577"/>
          <ac:spMkLst>
            <pc:docMk/>
            <pc:sldMk cId="3605467490" sldId="535"/>
            <ac:spMk id="15364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2:12.774" v="24" actId="20577"/>
        <pc:sldMkLst>
          <pc:docMk/>
          <pc:sldMk cId="3734934244" sldId="536"/>
        </pc:sldMkLst>
        <pc:spChg chg="mod">
          <ac:chgData name="Somkiat Kitjongthawonkul" userId="5eb8df60-08bc-404a-89db-e3ac1a8c8e39" providerId="ADAL" clId="{5B38CC88-D0AB-4D24-98D6-49C501C4ACCF}" dt="2021-10-31T01:42:12.774" v="24" actId="20577"/>
          <ac:spMkLst>
            <pc:docMk/>
            <pc:sldMk cId="3734934244" sldId="536"/>
            <ac:spMk id="17410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2:16.071" v="25" actId="20577"/>
        <pc:sldMkLst>
          <pc:docMk/>
          <pc:sldMk cId="1133624987" sldId="537"/>
        </pc:sldMkLst>
        <pc:spChg chg="mod">
          <ac:chgData name="Somkiat Kitjongthawonkul" userId="5eb8df60-08bc-404a-89db-e3ac1a8c8e39" providerId="ADAL" clId="{5B38CC88-D0AB-4D24-98D6-49C501C4ACCF}" dt="2021-10-31T01:42:16.071" v="25" actId="20577"/>
          <ac:spMkLst>
            <pc:docMk/>
            <pc:sldMk cId="1133624987" sldId="537"/>
            <ac:spMk id="18436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2:18.950" v="26" actId="20577"/>
        <pc:sldMkLst>
          <pc:docMk/>
          <pc:sldMk cId="565623752" sldId="538"/>
        </pc:sldMkLst>
        <pc:spChg chg="mod">
          <ac:chgData name="Somkiat Kitjongthawonkul" userId="5eb8df60-08bc-404a-89db-e3ac1a8c8e39" providerId="ADAL" clId="{5B38CC88-D0AB-4D24-98D6-49C501C4ACCF}" dt="2021-10-31T01:42:18.950" v="26" actId="20577"/>
          <ac:spMkLst>
            <pc:docMk/>
            <pc:sldMk cId="565623752" sldId="538"/>
            <ac:spMk id="20482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2:25.872" v="28" actId="20577"/>
        <pc:sldMkLst>
          <pc:docMk/>
          <pc:sldMk cId="485418282" sldId="539"/>
        </pc:sldMkLst>
        <pc:spChg chg="mod">
          <ac:chgData name="Somkiat Kitjongthawonkul" userId="5eb8df60-08bc-404a-89db-e3ac1a8c8e39" providerId="ADAL" clId="{5B38CC88-D0AB-4D24-98D6-49C501C4ACCF}" dt="2021-10-31T01:42:25.872" v="28" actId="20577"/>
          <ac:spMkLst>
            <pc:docMk/>
            <pc:sldMk cId="485418282" sldId="539"/>
            <ac:spMk id="21506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2:34.788" v="30" actId="20577"/>
        <pc:sldMkLst>
          <pc:docMk/>
          <pc:sldMk cId="924485387" sldId="540"/>
        </pc:sldMkLst>
        <pc:spChg chg="mod">
          <ac:chgData name="Somkiat Kitjongthawonkul" userId="5eb8df60-08bc-404a-89db-e3ac1a8c8e39" providerId="ADAL" clId="{5B38CC88-D0AB-4D24-98D6-49C501C4ACCF}" dt="2021-10-31T01:42:34.788" v="30" actId="20577"/>
          <ac:spMkLst>
            <pc:docMk/>
            <pc:sldMk cId="924485387" sldId="540"/>
            <ac:spMk id="35842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2:37.940" v="31" actId="20577"/>
        <pc:sldMkLst>
          <pc:docMk/>
          <pc:sldMk cId="3228329593" sldId="541"/>
        </pc:sldMkLst>
        <pc:spChg chg="mod">
          <ac:chgData name="Somkiat Kitjongthawonkul" userId="5eb8df60-08bc-404a-89db-e3ac1a8c8e39" providerId="ADAL" clId="{5B38CC88-D0AB-4D24-98D6-49C501C4ACCF}" dt="2021-10-31T01:42:37.940" v="31" actId="20577"/>
          <ac:spMkLst>
            <pc:docMk/>
            <pc:sldMk cId="3228329593" sldId="541"/>
            <ac:spMk id="37890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2:41.206" v="32" actId="20577"/>
        <pc:sldMkLst>
          <pc:docMk/>
          <pc:sldMk cId="753502086" sldId="542"/>
        </pc:sldMkLst>
        <pc:spChg chg="mod">
          <ac:chgData name="Somkiat Kitjongthawonkul" userId="5eb8df60-08bc-404a-89db-e3ac1a8c8e39" providerId="ADAL" clId="{5B38CC88-D0AB-4D24-98D6-49C501C4ACCF}" dt="2021-10-31T01:42:41.206" v="32" actId="20577"/>
          <ac:spMkLst>
            <pc:docMk/>
            <pc:sldMk cId="753502086" sldId="542"/>
            <ac:spMk id="38914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4:30.196" v="63" actId="20577"/>
        <pc:sldMkLst>
          <pc:docMk/>
          <pc:sldMk cId="2178984584" sldId="543"/>
        </pc:sldMkLst>
        <pc:spChg chg="mod">
          <ac:chgData name="Somkiat Kitjongthawonkul" userId="5eb8df60-08bc-404a-89db-e3ac1a8c8e39" providerId="ADAL" clId="{5B38CC88-D0AB-4D24-98D6-49C501C4ACCF}" dt="2021-10-31T01:44:30.196" v="63" actId="20577"/>
          <ac:spMkLst>
            <pc:docMk/>
            <pc:sldMk cId="2178984584" sldId="543"/>
            <ac:spMk id="87042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4:32.907" v="64" actId="20577"/>
        <pc:sldMkLst>
          <pc:docMk/>
          <pc:sldMk cId="1358170537" sldId="544"/>
        </pc:sldMkLst>
        <pc:spChg chg="mod">
          <ac:chgData name="Somkiat Kitjongthawonkul" userId="5eb8df60-08bc-404a-89db-e3ac1a8c8e39" providerId="ADAL" clId="{5B38CC88-D0AB-4D24-98D6-49C501C4ACCF}" dt="2021-10-31T01:44:32.907" v="64" actId="20577"/>
          <ac:spMkLst>
            <pc:docMk/>
            <pc:sldMk cId="1358170537" sldId="544"/>
            <ac:spMk id="89090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4:35.692" v="65" actId="20577"/>
        <pc:sldMkLst>
          <pc:docMk/>
          <pc:sldMk cId="1614659070" sldId="545"/>
        </pc:sldMkLst>
        <pc:spChg chg="mod">
          <ac:chgData name="Somkiat Kitjongthawonkul" userId="5eb8df60-08bc-404a-89db-e3ac1a8c8e39" providerId="ADAL" clId="{5B38CC88-D0AB-4D24-98D6-49C501C4ACCF}" dt="2021-10-31T01:44:35.692" v="65" actId="20577"/>
          <ac:spMkLst>
            <pc:docMk/>
            <pc:sldMk cId="1614659070" sldId="545"/>
            <ac:spMk id="91138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3:14.208" v="41" actId="20577"/>
        <pc:sldMkLst>
          <pc:docMk/>
          <pc:sldMk cId="1783809396" sldId="549"/>
        </pc:sldMkLst>
        <pc:spChg chg="mod">
          <ac:chgData name="Somkiat Kitjongthawonkul" userId="5eb8df60-08bc-404a-89db-e3ac1a8c8e39" providerId="ADAL" clId="{5B38CC88-D0AB-4D24-98D6-49C501C4ACCF}" dt="2021-10-31T01:43:14.208" v="41" actId="20577"/>
          <ac:spMkLst>
            <pc:docMk/>
            <pc:sldMk cId="1783809396" sldId="549"/>
            <ac:spMk id="168969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3:16.624" v="42" actId="20577"/>
        <pc:sldMkLst>
          <pc:docMk/>
          <pc:sldMk cId="1779966272" sldId="550"/>
        </pc:sldMkLst>
        <pc:spChg chg="mod">
          <ac:chgData name="Somkiat Kitjongthawonkul" userId="5eb8df60-08bc-404a-89db-e3ac1a8c8e39" providerId="ADAL" clId="{5B38CC88-D0AB-4D24-98D6-49C501C4ACCF}" dt="2021-10-31T01:43:16.624" v="42" actId="20577"/>
          <ac:spMkLst>
            <pc:docMk/>
            <pc:sldMk cId="1779966272" sldId="550"/>
            <ac:spMk id="171017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3:19.318" v="43" actId="20577"/>
        <pc:sldMkLst>
          <pc:docMk/>
          <pc:sldMk cId="636973224" sldId="551"/>
        </pc:sldMkLst>
        <pc:spChg chg="mod">
          <ac:chgData name="Somkiat Kitjongthawonkul" userId="5eb8df60-08bc-404a-89db-e3ac1a8c8e39" providerId="ADAL" clId="{5B38CC88-D0AB-4D24-98D6-49C501C4ACCF}" dt="2021-10-31T01:43:19.318" v="43" actId="20577"/>
          <ac:spMkLst>
            <pc:docMk/>
            <pc:sldMk cId="636973224" sldId="551"/>
            <ac:spMk id="173065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3:42.770" v="49" actId="20577"/>
        <pc:sldMkLst>
          <pc:docMk/>
          <pc:sldMk cId="4180525898" sldId="552"/>
        </pc:sldMkLst>
        <pc:spChg chg="mod">
          <ac:chgData name="Somkiat Kitjongthawonkul" userId="5eb8df60-08bc-404a-89db-e3ac1a8c8e39" providerId="ADAL" clId="{5B38CC88-D0AB-4D24-98D6-49C501C4ACCF}" dt="2021-10-31T01:43:42.770" v="49" actId="20577"/>
          <ac:spMkLst>
            <pc:docMk/>
            <pc:sldMk cId="4180525898" sldId="552"/>
            <ac:spMk id="63490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3:45.609" v="50" actId="20577"/>
        <pc:sldMkLst>
          <pc:docMk/>
          <pc:sldMk cId="1386940981" sldId="553"/>
        </pc:sldMkLst>
        <pc:spChg chg="mod">
          <ac:chgData name="Somkiat Kitjongthawonkul" userId="5eb8df60-08bc-404a-89db-e3ac1a8c8e39" providerId="ADAL" clId="{5B38CC88-D0AB-4D24-98D6-49C501C4ACCF}" dt="2021-10-31T01:43:45.609" v="50" actId="20577"/>
          <ac:spMkLst>
            <pc:docMk/>
            <pc:sldMk cId="1386940981" sldId="553"/>
            <ac:spMk id="64514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4:23.873" v="61" actId="20577"/>
        <pc:sldMkLst>
          <pc:docMk/>
          <pc:sldMk cId="3095073508" sldId="554"/>
        </pc:sldMkLst>
        <pc:spChg chg="mod">
          <ac:chgData name="Somkiat Kitjongthawonkul" userId="5eb8df60-08bc-404a-89db-e3ac1a8c8e39" providerId="ADAL" clId="{5B38CC88-D0AB-4D24-98D6-49C501C4ACCF}" dt="2021-10-31T01:44:23.873" v="61" actId="20577"/>
          <ac:spMkLst>
            <pc:docMk/>
            <pc:sldMk cId="3095073508" sldId="554"/>
            <ac:spMk id="82946" creationId="{00000000-0000-0000-0000-000000000000}"/>
          </ac:spMkLst>
        </pc:spChg>
      </pc:sldChg>
      <pc:sldChg chg="modSp mod">
        <pc:chgData name="Somkiat Kitjongthawonkul" userId="5eb8df60-08bc-404a-89db-e3ac1a8c8e39" providerId="ADAL" clId="{5B38CC88-D0AB-4D24-98D6-49C501C4ACCF}" dt="2021-10-31T01:44:26.428" v="62" actId="20577"/>
        <pc:sldMkLst>
          <pc:docMk/>
          <pc:sldMk cId="1185572920" sldId="555"/>
        </pc:sldMkLst>
        <pc:spChg chg="mod">
          <ac:chgData name="Somkiat Kitjongthawonkul" userId="5eb8df60-08bc-404a-89db-e3ac1a8c8e39" providerId="ADAL" clId="{5B38CC88-D0AB-4D24-98D6-49C501C4ACCF}" dt="2021-10-31T01:44:26.428" v="62" actId="20577"/>
          <ac:spMkLst>
            <pc:docMk/>
            <pc:sldMk cId="1185572920" sldId="555"/>
            <ac:spMk id="84994" creationId="{00000000-0000-0000-0000-000000000000}"/>
          </ac:spMkLst>
        </pc:spChg>
      </pc:sldChg>
      <pc:sldMasterChg chg="delSldLayout">
        <pc:chgData name="Somkiat Kitjongthawonkul" userId="5eb8df60-08bc-404a-89db-e3ac1a8c8e39" providerId="ADAL" clId="{5B38CC88-D0AB-4D24-98D6-49C501C4ACCF}" dt="2021-10-31T06:12:40.053" v="66" actId="2696"/>
        <pc:sldMasterMkLst>
          <pc:docMk/>
          <pc:sldMasterMk cId="372532097" sldId="2147483660"/>
        </pc:sldMasterMkLst>
        <pc:sldLayoutChg chg="del">
          <pc:chgData name="Somkiat Kitjongthawonkul" userId="5eb8df60-08bc-404a-89db-e3ac1a8c8e39" providerId="ADAL" clId="{5B38CC88-D0AB-4D24-98D6-49C501C4ACCF}" dt="2021-10-31T06:12:40.053" v="66" actId="2696"/>
          <pc:sldLayoutMkLst>
            <pc:docMk/>
            <pc:sldMasterMk cId="372532097" sldId="2147483660"/>
            <pc:sldLayoutMk cId="456465142" sldId="214748366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6EBA4-EB41-004D-9E3A-CD2C45B954FB}" type="datetimeFigureOut">
              <a:rPr lang="en-US" smtClean="0"/>
              <a:t>4/2/22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D4504-0F7B-B647-88FE-F757D571D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6271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u="none" baseline="0"/>
            </a:lvl1pPr>
          </a:lstStyle>
          <a:p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u="none" baseline="0"/>
            </a:lvl1pPr>
          </a:lstStyle>
          <a:p>
            <a:endParaRPr lang="en-US" altLang="en-US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u="none" baseline="0"/>
            </a:lvl1pPr>
          </a:lstStyle>
          <a:p>
            <a:endParaRPr lang="en-US" alt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u="none" baseline="0"/>
            </a:lvl1pPr>
          </a:lstStyle>
          <a:p>
            <a:fld id="{9F91F409-9CA8-4D7B-B4B3-2225959E109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04381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C62B24DD-C379-4721-855F-C6709BB543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BBE4FABA-4679-4F0F-8DFA-78FB75146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75E409E2-B18A-4113-808D-CBF8889D56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29C1EA-A4E0-4694-A388-641F16A2F71E}" type="slidenum">
              <a:rPr kumimoji="0" lang="en-AU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09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F51B688-5AC4-47C3-9835-0A23C453B80C}" type="slidenum">
              <a:rPr lang="en-US" altLang="en-US" sz="1200" u="none" baseline="0"/>
              <a:pPr/>
              <a:t>19</a:t>
            </a:fld>
            <a:endParaRPr lang="en-US" altLang="en-US" sz="1200" u="none" baseline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2683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E8310BE-4CBF-4657-8397-C17F07F64882}" type="slidenum">
              <a:rPr lang="en-US" altLang="en-US" sz="1200" u="none" baseline="0"/>
              <a:pPr/>
              <a:t>21</a:t>
            </a:fld>
            <a:endParaRPr lang="en-US" altLang="en-US" sz="1200" u="none" baseline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1540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4096665-15A0-4EDB-A2B1-5B2A90250545}" type="slidenum">
              <a:rPr lang="en-US" altLang="en-US" sz="1200" u="none" baseline="0"/>
              <a:pPr/>
              <a:t>22</a:t>
            </a:fld>
            <a:endParaRPr lang="en-US" altLang="en-US" sz="1200" u="none" baseline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482949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E66548-CC1B-4918-969E-2CBD37E93441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9202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8198C4-C1A6-4AFE-8739-9B6E408A771F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7345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4148B-6C9C-4806-817B-64D6840F3101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631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653025-C66F-4827-8C57-F911DEAD7886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4265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417CF0B-3829-4914-B49A-EC6273888380}" type="slidenum">
              <a:rPr lang="en-US" altLang="en-US" sz="1200" u="none" baseline="0"/>
              <a:pPr/>
              <a:t>31</a:t>
            </a:fld>
            <a:endParaRPr lang="en-US" altLang="en-US" sz="1200" u="none" baseline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80125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533964A-007C-4F49-9AB8-70C2522088CA}" type="slidenum">
              <a:rPr lang="en-US" altLang="en-US" sz="1200" u="none" baseline="0"/>
              <a:pPr/>
              <a:t>32</a:t>
            </a:fld>
            <a:endParaRPr lang="en-US" altLang="en-US" sz="1200" u="none" baseline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942470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6F2C074-90AC-48CB-A05D-ECFC38C3425D}" type="slidenum">
              <a:rPr lang="en-US" altLang="en-US" sz="1200" u="none" baseline="0"/>
              <a:pPr/>
              <a:t>34</a:t>
            </a:fld>
            <a:endParaRPr lang="en-US" altLang="en-US" sz="1200" u="none" baseline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070003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1F409-9CA8-4D7B-B4B3-2225959E109B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67684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B9A2AE-4CA0-4C81-BBB5-8DC708EF5A0C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9004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BA1638-2520-4F0D-A6F0-4CC622340E5B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47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22EB9-D996-446E-AFA2-9AB0E515FF1C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0180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EEF9E0F-C0F9-4528-9591-D05EBADEBE7F}" type="slidenum">
              <a:rPr lang="en-US" altLang="en-US" sz="1200" u="none" baseline="0"/>
              <a:pPr/>
              <a:t>41</a:t>
            </a:fld>
            <a:endParaRPr lang="en-US" altLang="en-US" sz="1200" u="none" baseline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5546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B04DB76-23B6-4426-885D-CFF57E176BFE}" type="slidenum">
              <a:rPr lang="en-US" altLang="en-US" sz="1200" u="none" baseline="0"/>
              <a:pPr/>
              <a:t>43</a:t>
            </a:fld>
            <a:endParaRPr lang="en-US" altLang="en-US" sz="1200" u="none" baseline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00804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C779072-74AA-419F-8958-E1E4B022A727}" type="slidenum">
              <a:rPr lang="en-US" altLang="en-US" sz="1200" u="none" baseline="0"/>
              <a:pPr/>
              <a:t>46</a:t>
            </a:fld>
            <a:endParaRPr lang="en-US" altLang="en-US" sz="1200" u="none" baseline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930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4C3583A-DC61-4E3F-A205-34A518B54002}" type="slidenum">
              <a:rPr lang="en-US" altLang="en-US" sz="1200" u="none" baseline="0"/>
              <a:pPr/>
              <a:t>47</a:t>
            </a:fld>
            <a:endParaRPr lang="en-US" altLang="en-US" sz="1200" u="none" baseline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6229118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3A6BA8F-3C93-442A-95FC-7669770AFAE3}" type="slidenum">
              <a:rPr lang="en-US" altLang="en-US" sz="1200" u="none" baseline="0"/>
              <a:pPr/>
              <a:t>51</a:t>
            </a:fld>
            <a:endParaRPr lang="en-US" altLang="en-US" sz="1200" u="none" baseline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670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8B8BB0F-CD95-4B6A-A956-F6E4FE680B66}" type="slidenum">
              <a:rPr lang="en-US" altLang="en-US" sz="1200" u="none" baseline="0"/>
              <a:pPr/>
              <a:t>54</a:t>
            </a:fld>
            <a:endParaRPr lang="en-US" altLang="en-US" sz="1200" u="none" baseline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030002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A286B1-BDE3-45DD-8A0F-69E0564C2C3E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416694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C0E58D-4D90-4FBF-8C19-55C9E91FC18A}" type="slidenum">
              <a:rPr lang="en-US" altLang="en-US"/>
              <a:pPr/>
              <a:t>5</a:t>
            </a:fld>
            <a:endParaRPr lang="en-US" altLang="en-US" dirty="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A5CB36-5454-435F-8F8F-B090F2D5E549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600162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5498F1-E157-438A-ADA4-FD01DA79931A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471829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A313A6-1318-4681-9F0D-0181F1A1BDB4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7410122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387286-D4DB-464C-8B1B-68AD0EE64830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390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6597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528F05FC-7130-4DC5-83D2-4A21D38B93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0948D5D0-E31B-42F5-B5E5-5166A57CC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B4E6276E-D8D9-41B4-BD96-3C0CEBEF6B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E35EF6-9744-40D0-88FE-F8290E1B1928}" type="slidenum">
              <a:rPr kumimoji="0" lang="en-AU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83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D93EB-24A1-42CE-BE3A-090EC04A09CE}" type="slidenum">
              <a:rPr lang="en-US" altLang="en-US"/>
              <a:pPr/>
              <a:t>6</a:t>
            </a:fld>
            <a:endParaRPr lang="en-US" altLang="en-US" dirty="0"/>
          </a:p>
        </p:txBody>
      </p:sp>
      <p:sp>
        <p:nvSpPr>
          <p:cNvPr id="1269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E30245-2AB4-4A9E-9D4C-6323321307EC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2515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4F5E0A5-E032-44D5-A4E9-AFA808E6AEED}" type="slidenum">
              <a:rPr lang="en-US" altLang="en-US" sz="1200" u="none" baseline="0"/>
              <a:pPr/>
              <a:t>13</a:t>
            </a:fld>
            <a:endParaRPr lang="en-US" altLang="en-US" sz="1200" u="none" baseline="0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2004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A6D312D-1D84-46E7-865A-665616971416}" type="slidenum">
              <a:rPr lang="en-US" altLang="en-US" sz="1200" u="none" baseline="0"/>
              <a:pPr/>
              <a:t>14</a:t>
            </a:fld>
            <a:endParaRPr lang="en-US" altLang="en-US" sz="1200" u="none" baseline="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800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D6F61EE-F055-4428-B03C-0B10BE3B0CA7}" type="slidenum">
              <a:rPr lang="en-US" altLang="en-US" sz="1200" u="none" baseline="0"/>
              <a:pPr/>
              <a:t>15</a:t>
            </a:fld>
            <a:endParaRPr lang="en-US" altLang="en-US" sz="1200" u="none" baseline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291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747053B-BD15-4B3E-BD5C-3F979AF2A411}" type="slidenum">
              <a:rPr lang="en-US" altLang="en-US" sz="1200" u="none" baseline="0"/>
              <a:pPr/>
              <a:t>17</a:t>
            </a:fld>
            <a:endParaRPr lang="en-US" altLang="en-US" sz="1200" u="none" baseline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510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E036ED-77F6-47D8-80FF-EA46E81F9E0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7854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D4F9ED2-8042-4C48-9D82-7853BC692BC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1000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181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3C0428-18E3-4EF7-95F9-B3335F3C83C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074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531782-B086-43D2-9739-3F0F2F9FE7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685800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CF97178-42A0-4183-ABBD-55D344CC96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685800" eaLnBrk="1" hangingPunct="1">
              <a:defRPr smtClean="0">
                <a:latin typeface="Calibri" panose="020F0502020204030204" pitchFamily="34" charset="0"/>
              </a:defRPr>
            </a:lvl1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7CA8D8-27E6-41BA-8A07-0BC77F8C5305}" type="slidenum"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AU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520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D57022A-818F-4EEA-AFE8-F7DE327DF6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9175"/>
            <a:ext cx="947738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3683EF8C-B581-4231-ACC4-3DD154ADD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 eaLnBrk="1" fontAlgn="auto" hangingPunct="1">
              <a:spcBef>
                <a:spcPts val="0"/>
              </a:spcBef>
              <a:spcAft>
                <a:spcPts val="0"/>
              </a:spcAft>
              <a:defRPr dirty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7D1B5B2-59AB-45BB-9655-A0D2B94A4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3D1DDB7-D9A5-40DB-8168-B3334D457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 eaLnBrk="1" hangingPunct="1">
              <a:defRPr smtClean="0">
                <a:latin typeface="Calibri" panose="020F0502020204030204" pitchFamily="34" charset="0"/>
              </a:defRPr>
            </a:lvl1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BFEFAB-1DF0-42C6-9316-EC859193FE2C}" type="slidenum"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AU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751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752F08-B96C-4BA3-B983-795D96C406F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1739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F704D89-D7F0-486E-9957-DB16674D87B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2818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5B95F0A-30C8-4830-AEAF-535942922F28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8540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777E68-7BF1-4AEB-BC12-EF042128A74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50602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2A11C0B-8B2F-43D7-8830-F0DAF446494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2461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3716F0C-01C0-4189-83A7-AB7524DEEF1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2591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977C8D5-DFA4-4C10-8957-144605BB8FC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9090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5B96F99-35AF-4E72-BCD7-7495715431AA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8175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2E5AFF2B-81F4-4BFB-A904-7CEACAFB41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504930ED-37A6-4319-A6E6-4170E528C6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385B9-6669-43F3-971A-5B36E24D3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4888" y="6356350"/>
            <a:ext cx="1681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92FEC-52B5-47A0-8D8C-7EB45C870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0BD71-08BE-4341-8E13-32A300E7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21C190-2045-4020-9425-50C3A4681075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  <p:pic>
        <p:nvPicPr>
          <p:cNvPr id="3079" name="Picture 2">
            <a:extLst>
              <a:ext uri="{FF2B5EF4-FFF2-40B4-BE49-F238E27FC236}">
                <a16:creationId xmlns:a16="http://schemas.microsoft.com/office/drawing/2014/main" id="{A5AD0928-F476-48EE-82DB-685D6443B5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9175"/>
            <a:ext cx="947738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53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hf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4">
            <a:extLst>
              <a:ext uri="{FF2B5EF4-FFF2-40B4-BE49-F238E27FC236}">
                <a16:creationId xmlns:a16="http://schemas.microsoft.com/office/drawing/2014/main" id="{F8637539-E732-4FEF-8D94-7A662793814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269875"/>
            <a:chOff x="0" y="-506"/>
            <a:chExt cx="11906" cy="171"/>
          </a:xfrm>
        </p:grpSpPr>
        <p:grpSp>
          <p:nvGrpSpPr>
            <p:cNvPr id="12295" name="Group 5">
              <a:extLst>
                <a:ext uri="{FF2B5EF4-FFF2-40B4-BE49-F238E27FC236}">
                  <a16:creationId xmlns:a16="http://schemas.microsoft.com/office/drawing/2014/main" id="{E1062516-D386-49EF-8EE5-62092D283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29" y="-506"/>
              <a:ext cx="2977" cy="171"/>
              <a:chOff x="8929" y="-506"/>
              <a:chExt cx="2977" cy="171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BD5DDBA0-791F-4176-9B31-1CC9F8135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9" y="-506"/>
                <a:ext cx="2977" cy="171"/>
              </a:xfrm>
              <a:custGeom>
                <a:avLst/>
                <a:gdLst>
                  <a:gd name="T0" fmla="+- 0 8929 8929"/>
                  <a:gd name="T1" fmla="*/ T0 w 2977"/>
                  <a:gd name="T2" fmla="+- 0 -506 -506"/>
                  <a:gd name="T3" fmla="*/ -506 h 171"/>
                  <a:gd name="T4" fmla="+- 0 11906 8929"/>
                  <a:gd name="T5" fmla="*/ T4 w 2977"/>
                  <a:gd name="T6" fmla="+- 0 -506 -506"/>
                  <a:gd name="T7" fmla="*/ -506 h 171"/>
                  <a:gd name="T8" fmla="+- 0 11906 8929"/>
                  <a:gd name="T9" fmla="*/ T8 w 2977"/>
                  <a:gd name="T10" fmla="+- 0 -336 -506"/>
                  <a:gd name="T11" fmla="*/ -336 h 171"/>
                  <a:gd name="T12" fmla="+- 0 8929 8929"/>
                  <a:gd name="T13" fmla="*/ T12 w 2977"/>
                  <a:gd name="T14" fmla="+- 0 -336 -506"/>
                  <a:gd name="T15" fmla="*/ -336 h 171"/>
                  <a:gd name="T16" fmla="+- 0 8929 8929"/>
                  <a:gd name="T17" fmla="*/ T16 w 2977"/>
                  <a:gd name="T18" fmla="+- 0 -506 -506"/>
                  <a:gd name="T19" fmla="*/ -506 h 17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2977" y="0"/>
                    </a:lnTo>
                    <a:lnTo>
                      <a:pt x="2977" y="170"/>
                    </a:ln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AB2E91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296" name="Group 6">
              <a:extLst>
                <a:ext uri="{FF2B5EF4-FFF2-40B4-BE49-F238E27FC236}">
                  <a16:creationId xmlns:a16="http://schemas.microsoft.com/office/drawing/2014/main" id="{6FB7F805-B0E1-49CF-9BD9-E8AEBA5D8E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3" y="-506"/>
              <a:ext cx="2977" cy="171"/>
              <a:chOff x="5953" y="-506"/>
              <a:chExt cx="2977" cy="171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461CCAF3-19A3-4BA6-A42A-DC9BF0EEE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3" y="-506"/>
                <a:ext cx="2977" cy="171"/>
              </a:xfrm>
              <a:custGeom>
                <a:avLst/>
                <a:gdLst>
                  <a:gd name="T0" fmla="+- 0 5953 5953"/>
                  <a:gd name="T1" fmla="*/ T0 w 2977"/>
                  <a:gd name="T2" fmla="+- 0 -506 -506"/>
                  <a:gd name="T3" fmla="*/ -506 h 171"/>
                  <a:gd name="T4" fmla="+- 0 5953 5953"/>
                  <a:gd name="T5" fmla="*/ T4 w 2977"/>
                  <a:gd name="T6" fmla="+- 0 -336 -506"/>
                  <a:gd name="T7" fmla="*/ -336 h 171"/>
                  <a:gd name="T8" fmla="+- 0 8929 5953"/>
                  <a:gd name="T9" fmla="*/ T8 w 2977"/>
                  <a:gd name="T10" fmla="+- 0 -336 -506"/>
                  <a:gd name="T11" fmla="*/ -336 h 171"/>
                  <a:gd name="T12" fmla="+- 0 8929 5953"/>
                  <a:gd name="T13" fmla="*/ T12 w 2977"/>
                  <a:gd name="T14" fmla="+- 0 -506 -506"/>
                  <a:gd name="T15" fmla="*/ -506 h 171"/>
                  <a:gd name="T16" fmla="+- 0 5953 5953"/>
                  <a:gd name="T17" fmla="*/ T16 w 2977"/>
                  <a:gd name="T18" fmla="+- 0 -506 -506"/>
                  <a:gd name="T19" fmla="*/ -506 h 17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0" y="170"/>
                    </a:lnTo>
                    <a:lnTo>
                      <a:pt x="2976" y="170"/>
                    </a:lnTo>
                    <a:lnTo>
                      <a:pt x="297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8FCD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297" name="Group 7">
              <a:extLst>
                <a:ext uri="{FF2B5EF4-FFF2-40B4-BE49-F238E27FC236}">
                  <a16:creationId xmlns:a16="http://schemas.microsoft.com/office/drawing/2014/main" id="{D399F3F7-2B85-4F47-B4BE-604F291CD9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-506"/>
              <a:ext cx="2977" cy="171"/>
              <a:chOff x="2976" y="-506"/>
              <a:chExt cx="2977" cy="171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E3B1DAF1-3E93-412A-91EA-866E0E3F2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" y="-506"/>
                <a:ext cx="2977" cy="171"/>
              </a:xfrm>
              <a:custGeom>
                <a:avLst/>
                <a:gdLst>
                  <a:gd name="T0" fmla="+- 0 2976 2976"/>
                  <a:gd name="T1" fmla="*/ T0 w 2977"/>
                  <a:gd name="T2" fmla="+- 0 -506 -506"/>
                  <a:gd name="T3" fmla="*/ -506 h 171"/>
                  <a:gd name="T4" fmla="+- 0 5953 2976"/>
                  <a:gd name="T5" fmla="*/ T4 w 2977"/>
                  <a:gd name="T6" fmla="+- 0 -506 -506"/>
                  <a:gd name="T7" fmla="*/ -506 h 171"/>
                  <a:gd name="T8" fmla="+- 0 5953 2976"/>
                  <a:gd name="T9" fmla="*/ T8 w 2977"/>
                  <a:gd name="T10" fmla="+- 0 -336 -506"/>
                  <a:gd name="T11" fmla="*/ -336 h 171"/>
                  <a:gd name="T12" fmla="+- 0 2976 2976"/>
                  <a:gd name="T13" fmla="*/ T12 w 2977"/>
                  <a:gd name="T14" fmla="+- 0 -336 -506"/>
                  <a:gd name="T15" fmla="*/ -336 h 171"/>
                  <a:gd name="T16" fmla="+- 0 2976 2976"/>
                  <a:gd name="T17" fmla="*/ T16 w 2977"/>
                  <a:gd name="T18" fmla="+- 0 -506 -506"/>
                  <a:gd name="T19" fmla="*/ -506 h 17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2977" y="0"/>
                    </a:lnTo>
                    <a:lnTo>
                      <a:pt x="2977" y="170"/>
                    </a:ln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1E7B47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298" name="Group 8">
              <a:extLst>
                <a:ext uri="{FF2B5EF4-FFF2-40B4-BE49-F238E27FC236}">
                  <a16:creationId xmlns:a16="http://schemas.microsoft.com/office/drawing/2014/main" id="{C6A46C35-DC31-4B07-AE70-C8D10403C2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-506"/>
              <a:ext cx="2977" cy="171"/>
              <a:chOff x="0" y="-506"/>
              <a:chExt cx="2977" cy="171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41D2B887-4048-485A-8856-3974E2CA3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-506"/>
                <a:ext cx="2977" cy="171"/>
              </a:xfrm>
              <a:custGeom>
                <a:avLst/>
                <a:gdLst>
                  <a:gd name="T0" fmla="*/ 0 w 2977"/>
                  <a:gd name="T1" fmla="+- 0 -506 -506"/>
                  <a:gd name="T2" fmla="*/ -506 h 171"/>
                  <a:gd name="T3" fmla="*/ 0 w 2977"/>
                  <a:gd name="T4" fmla="+- 0 -336 -506"/>
                  <a:gd name="T5" fmla="*/ -336 h 171"/>
                  <a:gd name="T6" fmla="*/ 2976 w 2977"/>
                  <a:gd name="T7" fmla="+- 0 -336 -506"/>
                  <a:gd name="T8" fmla="*/ -336 h 171"/>
                  <a:gd name="T9" fmla="*/ 2976 w 2977"/>
                  <a:gd name="T10" fmla="+- 0 -506 -506"/>
                  <a:gd name="T11" fmla="*/ -506 h 171"/>
                  <a:gd name="T12" fmla="*/ 0 w 2977"/>
                  <a:gd name="T13" fmla="+- 0 -506 -506"/>
                  <a:gd name="T14" fmla="*/ -506 h 171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  <a:cxn ang="0">
                    <a:pos x="T12" y="T14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0" y="170"/>
                    </a:lnTo>
                    <a:lnTo>
                      <a:pt x="2976" y="170"/>
                    </a:lnTo>
                    <a:lnTo>
                      <a:pt x="297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0532C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2291" name="Picture 2" descr="C:\Users\Trent\Documents\M&amp;R\Kent Master Logos\KENT LOGO 2015 v2\RGB\JPG\RGB-WHITE-bg.jpg">
            <a:extLst>
              <a:ext uri="{FF2B5EF4-FFF2-40B4-BE49-F238E27FC236}">
                <a16:creationId xmlns:a16="http://schemas.microsoft.com/office/drawing/2014/main" id="{4394DAB5-2872-4E0C-A34A-5D0E615BD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57350"/>
            <a:ext cx="4486275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Date Placeholder 1">
            <a:extLst>
              <a:ext uri="{FF2B5EF4-FFF2-40B4-BE49-F238E27FC236}">
                <a16:creationId xmlns:a16="http://schemas.microsoft.com/office/drawing/2014/main" id="{873E556D-280B-4C00-A12C-4F501BF4B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650" y="6096000"/>
            <a:ext cx="38163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900" b="1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Kent Institute Australia Pty. Ltd</a:t>
            </a:r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ABN 49 003 577 302  CRICOS Code: 00161E</a:t>
            </a:r>
            <a:b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RTO Code: 90458  TEQSA Provider Number: PRV12051</a:t>
            </a:r>
          </a:p>
        </p:txBody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61D9A914-958E-488D-806E-F4E3D05E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572000"/>
            <a:ext cx="6126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CARC103 – Computer Architecture</a:t>
            </a:r>
          </a:p>
        </p:txBody>
      </p:sp>
      <p:sp>
        <p:nvSpPr>
          <p:cNvPr id="12294" name="Slide Number Placeholder 3">
            <a:extLst>
              <a:ext uri="{FF2B5EF4-FFF2-40B4-BE49-F238E27FC236}">
                <a16:creationId xmlns:a16="http://schemas.microsoft.com/office/drawing/2014/main" id="{2BA1786F-58A6-4514-B4E8-1D7052C501E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C0CBB6-406E-4654-97A2-055B251FF6EB}" type="slidenum">
              <a:rPr kumimoji="0" lang="en-AU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096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685800"/>
          </a:xfrm>
        </p:spPr>
        <p:txBody>
          <a:bodyPr>
            <a:noAutofit/>
          </a:bodyPr>
          <a:lstStyle/>
          <a:p>
            <a:r>
              <a:rPr lang="en-AU" sz="3600" dirty="0"/>
              <a:t>Convert (Any  Base) </a:t>
            </a:r>
            <a:r>
              <a:rPr lang="en-AU" sz="36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3600" dirty="0"/>
              <a:t> (Decimal) – </a:t>
            </a:r>
            <a:r>
              <a:rPr lang="en-AU" sz="3600" dirty="0">
                <a:solidFill>
                  <a:srgbClr val="C00000"/>
                </a:solidFill>
              </a:rPr>
              <a:t>Octal (Base 8) </a:t>
            </a:r>
            <a:r>
              <a:rPr lang="en-AU" sz="3600" dirty="0">
                <a:solidFill>
                  <a:srgbClr val="C00000"/>
                </a:solidFill>
                <a:sym typeface="Wingdings"/>
              </a:rPr>
              <a:t> Decimal</a:t>
            </a:r>
            <a:endParaRPr lang="en-AU" sz="36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AU" b="1" dirty="0"/>
              <a:t>Example (2):  </a:t>
            </a:r>
          </a:p>
          <a:p>
            <a:pPr>
              <a:buNone/>
            </a:pPr>
            <a:endParaRPr lang="en-AU" b="1" dirty="0"/>
          </a:p>
          <a:p>
            <a:pPr>
              <a:buNone/>
            </a:pPr>
            <a:r>
              <a:rPr lang="en-AU" b="1" dirty="0"/>
              <a:t>(225) </a:t>
            </a:r>
            <a:r>
              <a:rPr lang="en-AU" b="1" baseline="-25000" dirty="0"/>
              <a:t>8 </a:t>
            </a:r>
            <a:r>
              <a:rPr lang="en-AU" b="1" dirty="0"/>
              <a:t>= ( ? ) </a:t>
            </a:r>
            <a:r>
              <a:rPr lang="en-AU" b="1" baseline="-25000" dirty="0"/>
              <a:t>10 </a:t>
            </a:r>
          </a:p>
          <a:p>
            <a:pPr>
              <a:buNone/>
            </a:pPr>
            <a:r>
              <a:rPr lang="en-AU" dirty="0"/>
              <a:t>(225) </a:t>
            </a:r>
            <a:r>
              <a:rPr lang="en-AU" baseline="-25000" dirty="0"/>
              <a:t>8     </a:t>
            </a:r>
            <a:r>
              <a:rPr lang="en-AU" dirty="0"/>
              <a:t>= 2 * 8</a:t>
            </a:r>
            <a:r>
              <a:rPr lang="en-AU" baseline="30000" dirty="0"/>
              <a:t>2</a:t>
            </a:r>
            <a:r>
              <a:rPr lang="en-AU" dirty="0"/>
              <a:t> + 2 * 8</a:t>
            </a:r>
            <a:r>
              <a:rPr lang="en-AU" baseline="30000" dirty="0"/>
              <a:t>1</a:t>
            </a:r>
            <a:r>
              <a:rPr lang="en-AU" dirty="0"/>
              <a:t> +  5 * 8</a:t>
            </a:r>
            <a:r>
              <a:rPr lang="en-AU" baseline="30000" dirty="0"/>
              <a:t>0</a:t>
            </a:r>
          </a:p>
          <a:p>
            <a:pPr>
              <a:buNone/>
            </a:pPr>
            <a:r>
              <a:rPr lang="en-AU" baseline="30000" dirty="0"/>
              <a:t>		</a:t>
            </a:r>
            <a:r>
              <a:rPr lang="en-AU" dirty="0"/>
              <a:t>= 2 * 64 + 2 * 8 + 5</a:t>
            </a:r>
          </a:p>
          <a:p>
            <a:pPr>
              <a:buNone/>
            </a:pPr>
            <a:r>
              <a:rPr lang="en-AU" dirty="0"/>
              <a:t>		= 128 + 16 + 5</a:t>
            </a:r>
          </a:p>
          <a:p>
            <a:pPr>
              <a:buNone/>
            </a:pPr>
            <a:r>
              <a:rPr lang="en-AU" dirty="0"/>
              <a:t>		= 149</a:t>
            </a:r>
          </a:p>
          <a:p>
            <a:pPr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4036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85800"/>
          </a:xfrm>
        </p:spPr>
        <p:txBody>
          <a:bodyPr>
            <a:noAutofit/>
          </a:bodyPr>
          <a:lstStyle/>
          <a:p>
            <a:r>
              <a:rPr lang="en-AU" sz="3200" dirty="0"/>
              <a:t>Convert (Any  Base) </a:t>
            </a:r>
            <a:r>
              <a:rPr lang="en-AU" sz="32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3200" dirty="0"/>
              <a:t> (Decimal) – </a:t>
            </a:r>
            <a:r>
              <a:rPr lang="en-AU" sz="3200" dirty="0">
                <a:solidFill>
                  <a:srgbClr val="C00000"/>
                </a:solidFill>
              </a:rPr>
              <a:t>Hexadecimal (Base 16) </a:t>
            </a:r>
            <a:r>
              <a:rPr lang="en-AU" sz="3200" dirty="0">
                <a:solidFill>
                  <a:srgbClr val="C00000"/>
                </a:solidFill>
                <a:sym typeface="Wingdings"/>
              </a:rPr>
              <a:t> Decimal</a:t>
            </a:r>
            <a:endParaRPr lang="en-AU" sz="32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AU" b="1" dirty="0"/>
              <a:t>Example (3):  </a:t>
            </a:r>
          </a:p>
          <a:p>
            <a:pPr>
              <a:buNone/>
            </a:pPr>
            <a:endParaRPr lang="en-AU" b="1" dirty="0"/>
          </a:p>
          <a:p>
            <a:pPr>
              <a:buNone/>
            </a:pPr>
            <a:r>
              <a:rPr lang="en-AU" b="1" dirty="0"/>
              <a:t>(225) </a:t>
            </a:r>
            <a:r>
              <a:rPr lang="en-AU" b="1" baseline="-25000" dirty="0"/>
              <a:t>16 </a:t>
            </a:r>
            <a:r>
              <a:rPr lang="en-AU" b="1" dirty="0"/>
              <a:t>= ( ? ) </a:t>
            </a:r>
            <a:r>
              <a:rPr lang="en-AU" b="1" baseline="-25000" dirty="0"/>
              <a:t>10 </a:t>
            </a:r>
          </a:p>
          <a:p>
            <a:pPr>
              <a:buNone/>
            </a:pPr>
            <a:r>
              <a:rPr lang="en-AU" dirty="0"/>
              <a:t>(225) </a:t>
            </a:r>
            <a:r>
              <a:rPr lang="en-AU" baseline="-25000" dirty="0"/>
              <a:t>16   </a:t>
            </a:r>
            <a:r>
              <a:rPr lang="en-AU" dirty="0"/>
              <a:t>= </a:t>
            </a:r>
            <a:r>
              <a:rPr lang="en-AU"/>
              <a:t>2 * </a:t>
            </a:r>
            <a:r>
              <a:rPr lang="en-AU" dirty="0"/>
              <a:t>16</a:t>
            </a:r>
            <a:r>
              <a:rPr lang="en-AU" baseline="30000" dirty="0"/>
              <a:t>2</a:t>
            </a:r>
            <a:r>
              <a:rPr lang="en-AU" dirty="0"/>
              <a:t> + 2 * 16</a:t>
            </a:r>
            <a:r>
              <a:rPr lang="en-AU" baseline="30000" dirty="0"/>
              <a:t>1</a:t>
            </a:r>
            <a:r>
              <a:rPr lang="en-AU" dirty="0"/>
              <a:t> +  5 * 16</a:t>
            </a:r>
            <a:r>
              <a:rPr lang="en-AU" baseline="30000" dirty="0"/>
              <a:t>0</a:t>
            </a:r>
          </a:p>
          <a:p>
            <a:pPr>
              <a:buNone/>
            </a:pPr>
            <a:r>
              <a:rPr lang="en-AU" dirty="0"/>
              <a:t>		= 2 * 256 + 2 * 16 + 5</a:t>
            </a:r>
          </a:p>
          <a:p>
            <a:pPr>
              <a:buNone/>
            </a:pPr>
            <a:r>
              <a:rPr lang="en-AU" dirty="0"/>
              <a:t>		= 549</a:t>
            </a:r>
          </a:p>
          <a:p>
            <a:pPr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0217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85800"/>
          </a:xfrm>
        </p:spPr>
        <p:txBody>
          <a:bodyPr>
            <a:noAutofit/>
          </a:bodyPr>
          <a:lstStyle/>
          <a:p>
            <a:r>
              <a:rPr lang="en-AU" sz="3600" dirty="0"/>
              <a:t>Convert (Any  Base) </a:t>
            </a:r>
            <a:r>
              <a:rPr lang="en-AU" sz="36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3600" dirty="0"/>
              <a:t> (Decimal) – </a:t>
            </a:r>
            <a:r>
              <a:rPr lang="en-AU" sz="3600" dirty="0">
                <a:solidFill>
                  <a:srgbClr val="C00000"/>
                </a:solidFill>
              </a:rPr>
              <a:t>Binary (Base 2)</a:t>
            </a:r>
            <a:r>
              <a:rPr lang="en-AU" sz="3600" dirty="0">
                <a:solidFill>
                  <a:srgbClr val="C00000"/>
                </a:solidFill>
                <a:sym typeface="Wingdings"/>
              </a:rPr>
              <a:t> Decimal</a:t>
            </a:r>
            <a:endParaRPr lang="en-AU" sz="36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AU" b="1" dirty="0"/>
              <a:t>Example (4):  </a:t>
            </a:r>
          </a:p>
          <a:p>
            <a:pPr>
              <a:buNone/>
            </a:pPr>
            <a:endParaRPr lang="en-AU" b="1" dirty="0"/>
          </a:p>
          <a:p>
            <a:pPr>
              <a:buNone/>
            </a:pPr>
            <a:r>
              <a:rPr lang="en-AU" b="1" dirty="0"/>
              <a:t>(1011)</a:t>
            </a:r>
            <a:r>
              <a:rPr lang="en-AU" b="1" baseline="-25000" dirty="0"/>
              <a:t>2 </a:t>
            </a:r>
            <a:r>
              <a:rPr lang="en-AU" b="1" dirty="0"/>
              <a:t>= ( ? ) </a:t>
            </a:r>
            <a:r>
              <a:rPr lang="en-AU" b="1" baseline="-25000" dirty="0"/>
              <a:t>10 </a:t>
            </a:r>
          </a:p>
          <a:p>
            <a:pPr>
              <a:buNone/>
            </a:pPr>
            <a:r>
              <a:rPr lang="en-AU" dirty="0"/>
              <a:t>(1011) </a:t>
            </a:r>
            <a:r>
              <a:rPr lang="en-AU" baseline="-25000" dirty="0"/>
              <a:t>2  </a:t>
            </a:r>
            <a:r>
              <a:rPr lang="en-AU" dirty="0"/>
              <a:t>= 1 * 2</a:t>
            </a:r>
            <a:r>
              <a:rPr lang="en-AU" baseline="30000" dirty="0"/>
              <a:t>3</a:t>
            </a:r>
            <a:r>
              <a:rPr lang="en-AU" dirty="0"/>
              <a:t> + 0 * 2</a:t>
            </a:r>
            <a:r>
              <a:rPr lang="en-AU" baseline="30000" dirty="0"/>
              <a:t>2</a:t>
            </a:r>
            <a:r>
              <a:rPr lang="en-AU" dirty="0"/>
              <a:t> + 1 * 2</a:t>
            </a:r>
            <a:r>
              <a:rPr lang="en-AU" baseline="30000" dirty="0"/>
              <a:t>1</a:t>
            </a:r>
            <a:r>
              <a:rPr lang="en-AU" dirty="0"/>
              <a:t> + 1 * 2</a:t>
            </a:r>
            <a:r>
              <a:rPr lang="en-AU" baseline="30000" dirty="0"/>
              <a:t>0</a:t>
            </a:r>
            <a:endParaRPr lang="en-AU" dirty="0"/>
          </a:p>
          <a:p>
            <a:pPr>
              <a:buNone/>
            </a:pPr>
            <a:r>
              <a:rPr lang="en-AU" dirty="0"/>
              <a:t>		=  8 + 0 + 2 + 1 </a:t>
            </a:r>
          </a:p>
          <a:p>
            <a:pPr>
              <a:buNone/>
            </a:pPr>
            <a:r>
              <a:rPr lang="en-AU" dirty="0"/>
              <a:t>		= 11</a:t>
            </a:r>
          </a:p>
        </p:txBody>
      </p:sp>
    </p:spTree>
    <p:extLst>
      <p:ext uri="{BB962C8B-B14F-4D97-AF65-F5344CB8AC3E}">
        <p14:creationId xmlns:p14="http://schemas.microsoft.com/office/powerpoint/2010/main" val="133055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5"/>
          <p:cNvSpPr txBox="1">
            <a:spLocks noChangeArrowheads="1"/>
          </p:cNvSpPr>
          <p:nvPr/>
        </p:nvSpPr>
        <p:spPr bwMode="auto">
          <a:xfrm>
            <a:off x="1295400" y="2286000"/>
            <a:ext cx="449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spcBef>
                <a:spcPct val="15000"/>
              </a:spcBef>
              <a:buFontTx/>
              <a:buNone/>
            </a:pPr>
            <a:r>
              <a:rPr lang="en-US" altLang="en-US" sz="2400" u="none" baseline="0"/>
              <a:t> </a:t>
            </a:r>
            <a:endParaRPr lang="en-US" altLang="en-US" sz="2200" u="none" baseline="0"/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title"/>
          </p:nvPr>
        </p:nvSpPr>
        <p:spPr>
          <a:xfrm>
            <a:off x="-14796" y="290513"/>
            <a:ext cx="9144000" cy="547687"/>
          </a:xfrm>
          <a:noFill/>
        </p:spPr>
        <p:txBody>
          <a:bodyPr>
            <a:noAutofit/>
          </a:bodyPr>
          <a:lstStyle/>
          <a:p>
            <a:r>
              <a:rPr lang="en-US" altLang="en-US" sz="2800" dirty="0">
                <a:solidFill>
                  <a:schemeClr val="tx1"/>
                </a:solidFill>
              </a:rPr>
              <a:t>Positional Numbering Systems-</a:t>
            </a:r>
            <a:r>
              <a:rPr lang="en-AU" altLang="en-US" sz="2800" dirty="0"/>
              <a:t>Base 10 (</a:t>
            </a:r>
            <a:r>
              <a:rPr lang="en-AU" altLang="en-US" sz="2800" dirty="0">
                <a:solidFill>
                  <a:schemeClr val="accent1">
                    <a:lumMod val="75000"/>
                  </a:schemeClr>
                </a:solidFill>
              </a:rPr>
              <a:t>Integer</a:t>
            </a:r>
            <a:r>
              <a:rPr lang="en-AU" altLang="en-US" sz="2800" dirty="0"/>
              <a:t> Decimal)</a:t>
            </a:r>
            <a:br>
              <a:rPr lang="en-AU" altLang="en-US" sz="2800" dirty="0"/>
            </a:br>
            <a:r>
              <a:rPr lang="en-AU" sz="2800" dirty="0"/>
              <a:t>Convert (Any  Base) </a:t>
            </a:r>
            <a:r>
              <a:rPr lang="en-AU" sz="28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800" dirty="0"/>
              <a:t> (Decimal) - </a:t>
            </a:r>
            <a:r>
              <a:rPr lang="en-AU" sz="2800" dirty="0">
                <a:solidFill>
                  <a:srgbClr val="C00000"/>
                </a:solidFill>
              </a:rPr>
              <a:t>Decimal </a:t>
            </a:r>
            <a:r>
              <a:rPr lang="en-AU" sz="2800" dirty="0">
                <a:solidFill>
                  <a:srgbClr val="C00000"/>
                </a:solidFill>
                <a:sym typeface="Wingdings"/>
              </a:rPr>
              <a:t> Decimal</a:t>
            </a:r>
            <a:endParaRPr lang="en-US" altLang="en-US" sz="2800" dirty="0"/>
          </a:p>
        </p:txBody>
      </p:sp>
      <p:pic>
        <p:nvPicPr>
          <p:cNvPr id="13317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1214438"/>
            <a:ext cx="7108825" cy="4805362"/>
          </a:xfrm>
        </p:spPr>
      </p:pic>
    </p:spTree>
    <p:extLst>
      <p:ext uri="{BB962C8B-B14F-4D97-AF65-F5344CB8AC3E}">
        <p14:creationId xmlns:p14="http://schemas.microsoft.com/office/powerpoint/2010/main" val="2044535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8001000" cy="4343400"/>
          </a:xfrm>
        </p:spPr>
        <p:txBody>
          <a:bodyPr/>
          <a:lstStyle/>
          <a:p>
            <a:pPr>
              <a:spcBef>
                <a:spcPct val="15000"/>
              </a:spcBef>
              <a:defRPr/>
            </a:pPr>
            <a:endParaRPr lang="en-US" dirty="0"/>
          </a:p>
          <a:p>
            <a:pPr>
              <a:spcBef>
                <a:spcPct val="15000"/>
              </a:spcBef>
              <a:buNone/>
              <a:defRPr/>
            </a:pPr>
            <a:r>
              <a:rPr lang="en-AU" b="1" dirty="0"/>
              <a:t>Example (5):  </a:t>
            </a:r>
          </a:p>
          <a:p>
            <a:pPr>
              <a:spcBef>
                <a:spcPct val="15000"/>
              </a:spcBef>
              <a:defRPr/>
            </a:pPr>
            <a:endParaRPr lang="en-US" dirty="0"/>
          </a:p>
          <a:p>
            <a:pPr>
              <a:spcBef>
                <a:spcPct val="15000"/>
              </a:spcBef>
              <a:defRPr/>
            </a:pPr>
            <a:r>
              <a:rPr lang="en-US" dirty="0"/>
              <a:t>The decimal number 947 in powers of 10 is:</a:t>
            </a:r>
          </a:p>
          <a:p>
            <a:pPr lvl="1">
              <a:spcBef>
                <a:spcPct val="15000"/>
              </a:spcBef>
              <a:defRPr/>
            </a:pPr>
            <a:endParaRPr lang="en-US" sz="2400" dirty="0"/>
          </a:p>
          <a:p>
            <a:pPr lvl="1">
              <a:spcBef>
                <a:spcPct val="15000"/>
              </a:spcBef>
              <a:buFontTx/>
              <a:buNone/>
              <a:defRPr/>
            </a:pPr>
            <a:r>
              <a:rPr lang="en-US" sz="2400" dirty="0"/>
              <a:t>    </a:t>
            </a:r>
          </a:p>
          <a:p>
            <a:pPr marL="0" indent="0">
              <a:spcBef>
                <a:spcPct val="40000"/>
              </a:spcBef>
              <a:buFontTx/>
              <a:buNone/>
              <a:defRPr/>
            </a:pPr>
            <a:endParaRPr lang="en-US" dirty="0"/>
          </a:p>
          <a:p>
            <a:pPr lvl="1">
              <a:spcBef>
                <a:spcPct val="5000"/>
              </a:spcBef>
              <a:buFontTx/>
              <a:buNone/>
              <a:defRPr/>
            </a:pPr>
            <a:endParaRPr lang="en-US" sz="2400" dirty="0"/>
          </a:p>
        </p:txBody>
      </p:sp>
      <p:sp>
        <p:nvSpPr>
          <p:cNvPr id="15363" name="Text Box 5"/>
          <p:cNvSpPr txBox="1">
            <a:spLocks noChangeArrowheads="1"/>
          </p:cNvSpPr>
          <p:nvPr/>
        </p:nvSpPr>
        <p:spPr bwMode="auto">
          <a:xfrm>
            <a:off x="1524000" y="3962400"/>
            <a:ext cx="449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spcBef>
                <a:spcPct val="15000"/>
              </a:spcBef>
              <a:buFontTx/>
              <a:buNone/>
            </a:pPr>
            <a:r>
              <a:rPr lang="en-US" altLang="en-US" sz="2400" u="none" baseline="0" dirty="0"/>
              <a:t>9 </a:t>
            </a:r>
            <a:r>
              <a:rPr lang="en-US" altLang="en-US" sz="2400" u="none" baseline="0" dirty="0">
                <a:sym typeface="Symbol" pitchFamily="18" charset="2"/>
              </a:rPr>
              <a:t></a:t>
            </a:r>
            <a:r>
              <a:rPr lang="en-US" altLang="en-US" sz="2400" u="none" baseline="0" dirty="0"/>
              <a:t> 10</a:t>
            </a:r>
            <a:r>
              <a:rPr lang="en-US" altLang="en-US" sz="2400" u="none" dirty="0"/>
              <a:t> 2</a:t>
            </a:r>
            <a:r>
              <a:rPr lang="en-US" altLang="en-US" sz="2400" u="none" baseline="0" dirty="0"/>
              <a:t> + 4 </a:t>
            </a:r>
            <a:r>
              <a:rPr lang="en-US" altLang="en-US" sz="2400" u="none" baseline="0" dirty="0">
                <a:sym typeface="Symbol" pitchFamily="18" charset="2"/>
              </a:rPr>
              <a:t></a:t>
            </a:r>
            <a:r>
              <a:rPr lang="en-US" altLang="en-US" sz="2400" u="none" baseline="0" dirty="0"/>
              <a:t> 10</a:t>
            </a:r>
            <a:r>
              <a:rPr lang="en-US" altLang="en-US" sz="2400" u="none" dirty="0"/>
              <a:t> 1</a:t>
            </a:r>
            <a:r>
              <a:rPr lang="en-US" altLang="en-US" sz="2400" u="none" baseline="0" dirty="0"/>
              <a:t> + 7 </a:t>
            </a:r>
            <a:r>
              <a:rPr lang="en-US" altLang="en-US" sz="2400" u="none" baseline="0" dirty="0">
                <a:sym typeface="Symbol" pitchFamily="18" charset="2"/>
              </a:rPr>
              <a:t></a:t>
            </a:r>
            <a:r>
              <a:rPr lang="en-US" altLang="en-US" sz="2400" u="none" baseline="0" dirty="0"/>
              <a:t> 10</a:t>
            </a:r>
            <a:r>
              <a:rPr lang="en-US" altLang="en-US" sz="2400" u="none" dirty="0"/>
              <a:t> 0</a:t>
            </a:r>
            <a:r>
              <a:rPr lang="en-US" altLang="en-US" sz="2000" u="none" dirty="0"/>
              <a:t> </a:t>
            </a:r>
            <a:r>
              <a:rPr lang="en-US" altLang="en-US" sz="2000" u="none" baseline="0" dirty="0"/>
              <a:t> </a:t>
            </a:r>
            <a:endParaRPr lang="en-US" altLang="en-US" sz="2200" u="none" baseline="0" dirty="0"/>
          </a:p>
        </p:txBody>
      </p:sp>
      <p:sp>
        <p:nvSpPr>
          <p:cNvPr id="15364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442913"/>
            <a:ext cx="9144000" cy="547687"/>
          </a:xfrm>
          <a:noFill/>
        </p:spPr>
        <p:txBody>
          <a:bodyPr>
            <a:noAutofit/>
          </a:bodyPr>
          <a:lstStyle/>
          <a:p>
            <a:r>
              <a:rPr lang="en-US" altLang="en-US" sz="2400" dirty="0">
                <a:solidFill>
                  <a:schemeClr val="tx1"/>
                </a:solidFill>
              </a:rPr>
              <a:t>Positional Numbering Systems-</a:t>
            </a:r>
            <a:r>
              <a:rPr lang="en-AU" altLang="en-US" sz="2400" dirty="0"/>
              <a:t>Base 10 (</a:t>
            </a:r>
            <a:r>
              <a:rPr lang="en-AU" altLang="en-US" sz="2400" dirty="0">
                <a:solidFill>
                  <a:schemeClr val="accent1">
                    <a:lumMod val="75000"/>
                  </a:schemeClr>
                </a:solidFill>
              </a:rPr>
              <a:t>Integer</a:t>
            </a:r>
            <a:r>
              <a:rPr lang="en-AU" altLang="en-US" sz="2400" dirty="0"/>
              <a:t> Decimal)</a:t>
            </a:r>
            <a:br>
              <a:rPr lang="en-AU" altLang="en-US" sz="2400" dirty="0"/>
            </a:br>
            <a:r>
              <a:rPr lang="en-AU" sz="2400" dirty="0"/>
              <a:t>Convert (Any  Base) </a:t>
            </a:r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dirty="0"/>
              <a:t> (Decimal) – </a:t>
            </a:r>
            <a:r>
              <a:rPr lang="en-AU" sz="2400" dirty="0">
                <a:solidFill>
                  <a:srgbClr val="C00000"/>
                </a:solidFill>
              </a:rPr>
              <a:t>Decimal </a:t>
            </a:r>
            <a:r>
              <a:rPr lang="en-AU" sz="2400" dirty="0">
                <a:solidFill>
                  <a:srgbClr val="C00000"/>
                </a:solidFill>
                <a:sym typeface="Wingdings"/>
              </a:rPr>
              <a:t> Decimal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05467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7772400" cy="3810000"/>
          </a:xfrm>
        </p:spPr>
        <p:txBody>
          <a:bodyPr/>
          <a:lstStyle/>
          <a:p>
            <a:pPr>
              <a:buNone/>
              <a:defRPr/>
            </a:pPr>
            <a:r>
              <a:rPr lang="en-AU" b="1" dirty="0"/>
              <a:t>Example (6):  </a:t>
            </a:r>
          </a:p>
          <a:p>
            <a:pPr>
              <a:buNone/>
              <a:defRPr/>
            </a:pPr>
            <a:endParaRPr lang="en-US" baseline="-25000" dirty="0"/>
          </a:p>
        </p:txBody>
      </p:sp>
      <p:sp>
        <p:nvSpPr>
          <p:cNvPr id="41987" name="Text Box 1028"/>
          <p:cNvSpPr txBox="1">
            <a:spLocks noChangeArrowheads="1"/>
          </p:cNvSpPr>
          <p:nvPr/>
        </p:nvSpPr>
        <p:spPr bwMode="auto">
          <a:xfrm>
            <a:off x="762000" y="2355680"/>
            <a:ext cx="5410200" cy="2220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buFontTx/>
              <a:buNone/>
            </a:pPr>
            <a:r>
              <a:rPr lang="en-US" altLang="en-US" sz="2400" b="1" u="none" baseline="0" dirty="0"/>
              <a:t>(0.47)</a:t>
            </a:r>
            <a:r>
              <a:rPr lang="en-US" altLang="en-US" sz="2400" b="1" u="none" baseline="-25000" dirty="0">
                <a:solidFill>
                  <a:schemeClr val="accent2">
                    <a:lumMod val="75000"/>
                  </a:schemeClr>
                </a:solidFill>
              </a:rPr>
              <a:t>10</a:t>
            </a:r>
            <a:r>
              <a:rPr lang="en-US" altLang="en-US" sz="2400" b="1" u="none" baseline="0" dirty="0"/>
              <a:t> </a:t>
            </a:r>
            <a:r>
              <a:rPr lang="en-US" altLang="en-US" sz="2400" u="none" baseline="0" dirty="0"/>
              <a:t>=  4 </a:t>
            </a:r>
            <a:r>
              <a:rPr lang="en-US" altLang="en-US" sz="2400" u="none" baseline="0" dirty="0">
                <a:sym typeface="Symbol" pitchFamily="18" charset="2"/>
              </a:rPr>
              <a:t></a:t>
            </a:r>
            <a:r>
              <a:rPr lang="en-US" altLang="en-US" sz="2400" u="none" baseline="0" dirty="0"/>
              <a:t> 10</a:t>
            </a:r>
            <a:r>
              <a:rPr lang="en-US" altLang="en-US" sz="2400" u="none" dirty="0"/>
              <a:t> -1</a:t>
            </a:r>
            <a:r>
              <a:rPr lang="en-US" altLang="en-US" sz="2400" u="none" baseline="0" dirty="0"/>
              <a:t> + 7 </a:t>
            </a:r>
            <a:r>
              <a:rPr lang="en-US" altLang="en-US" sz="2400" u="none" baseline="0" dirty="0">
                <a:sym typeface="Symbol" pitchFamily="18" charset="2"/>
              </a:rPr>
              <a:t></a:t>
            </a:r>
            <a:r>
              <a:rPr lang="en-US" altLang="en-US" sz="2400" u="none" baseline="0" dirty="0"/>
              <a:t> 10</a:t>
            </a:r>
            <a:r>
              <a:rPr lang="en-US" altLang="en-US" sz="2400" u="none" dirty="0"/>
              <a:t> -2</a:t>
            </a:r>
            <a:r>
              <a:rPr lang="en-US" altLang="en-US" sz="2000" u="none" baseline="0" dirty="0"/>
              <a:t> </a:t>
            </a:r>
          </a:p>
          <a:p>
            <a:pPr lvl="1">
              <a:buFontTx/>
              <a:buNone/>
            </a:pPr>
            <a:endParaRPr lang="en-US" altLang="en-US" sz="2400" u="none" baseline="0" dirty="0"/>
          </a:p>
          <a:p>
            <a:pPr lvl="1">
              <a:buFontTx/>
              <a:buNone/>
            </a:pPr>
            <a:r>
              <a:rPr lang="en-US" altLang="en-US" sz="2400" b="1" u="none" baseline="0" dirty="0"/>
              <a:t>(0.11)</a:t>
            </a:r>
            <a:r>
              <a:rPr lang="en-US" altLang="en-US" sz="2400" b="1" u="none" baseline="-25000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en-US" altLang="en-US" sz="2400" b="1" u="none" baseline="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en-US" sz="2400" b="1" u="none" baseline="0" dirty="0"/>
              <a:t> </a:t>
            </a:r>
            <a:r>
              <a:rPr lang="en-US" altLang="en-US" sz="2400" u="none" baseline="0" dirty="0"/>
              <a:t>=  1 </a:t>
            </a:r>
            <a:r>
              <a:rPr lang="en-US" altLang="en-US" sz="2400" u="none" baseline="0" dirty="0">
                <a:sym typeface="Symbol" pitchFamily="18" charset="2"/>
              </a:rPr>
              <a:t></a:t>
            </a:r>
            <a:r>
              <a:rPr lang="en-US" altLang="en-US" sz="2400" u="none" baseline="0" dirty="0"/>
              <a:t> 2</a:t>
            </a:r>
            <a:r>
              <a:rPr lang="en-US" altLang="en-US" sz="2400" u="none" dirty="0"/>
              <a:t> -1</a:t>
            </a:r>
            <a:r>
              <a:rPr lang="en-US" altLang="en-US" sz="2400" u="none" baseline="0" dirty="0"/>
              <a:t> + 1 </a:t>
            </a:r>
            <a:r>
              <a:rPr lang="en-US" altLang="en-US" sz="2400" u="none" baseline="0" dirty="0">
                <a:sym typeface="Symbol" pitchFamily="18" charset="2"/>
              </a:rPr>
              <a:t></a:t>
            </a:r>
            <a:r>
              <a:rPr lang="en-US" altLang="en-US" sz="2400" u="none" baseline="0" dirty="0"/>
              <a:t> 2</a:t>
            </a:r>
            <a:r>
              <a:rPr lang="en-US" altLang="en-US" sz="2400" u="none" dirty="0"/>
              <a:t> -2  </a:t>
            </a:r>
          </a:p>
          <a:p>
            <a:pPr lvl="1">
              <a:spcBef>
                <a:spcPct val="5000"/>
              </a:spcBef>
              <a:buFontTx/>
              <a:buNone/>
            </a:pPr>
            <a:r>
              <a:rPr lang="en-US" altLang="en-US" sz="2400" u="none" baseline="0" dirty="0"/>
              <a:t>          =     </a:t>
            </a:r>
            <a:r>
              <a:rPr lang="en-US" altLang="en-US" sz="3000" u="none" baseline="0" dirty="0"/>
              <a:t>½    </a:t>
            </a:r>
            <a:r>
              <a:rPr lang="en-US" altLang="en-US" sz="2400" u="none" baseline="0" dirty="0"/>
              <a:t>+</a:t>
            </a:r>
            <a:r>
              <a:rPr lang="en-US" altLang="en-US" sz="3000" u="none" baseline="0" dirty="0"/>
              <a:t>   ¼</a:t>
            </a:r>
            <a:r>
              <a:rPr lang="en-US" altLang="en-US" sz="2000" u="none" baseline="0" dirty="0"/>
              <a:t> </a:t>
            </a:r>
            <a:endParaRPr lang="en-US" altLang="en-US" sz="2400" u="none" dirty="0"/>
          </a:p>
          <a:p>
            <a:pPr lvl="1">
              <a:spcBef>
                <a:spcPct val="5000"/>
              </a:spcBef>
              <a:buFontTx/>
              <a:buNone/>
            </a:pPr>
            <a:r>
              <a:rPr lang="en-US" altLang="en-US" sz="2400" u="none" dirty="0"/>
              <a:t>              </a:t>
            </a:r>
            <a:r>
              <a:rPr lang="en-US" altLang="en-US" sz="2400" u="none" baseline="0" dirty="0"/>
              <a:t> =    0.5</a:t>
            </a:r>
            <a:r>
              <a:rPr lang="en-US" altLang="en-US" sz="2400" u="none" baseline="-25000" dirty="0"/>
              <a:t>      </a:t>
            </a:r>
            <a:r>
              <a:rPr lang="en-US" altLang="en-US" sz="2400" u="none" baseline="0" dirty="0"/>
              <a:t>+    0.25 =  0.75</a:t>
            </a:r>
            <a:endParaRPr lang="en-US" altLang="en-US" sz="2000" u="none" baseline="0" dirty="0"/>
          </a:p>
        </p:txBody>
      </p:sp>
      <p:sp>
        <p:nvSpPr>
          <p:cNvPr id="41988" name="Rectangle 1032"/>
          <p:cNvSpPr>
            <a:spLocks noGrp="1" noChangeArrowheads="1"/>
          </p:cNvSpPr>
          <p:nvPr>
            <p:ph type="title"/>
          </p:nvPr>
        </p:nvSpPr>
        <p:spPr>
          <a:xfrm>
            <a:off x="152400" y="519113"/>
            <a:ext cx="8839200" cy="547687"/>
          </a:xfrm>
          <a:noFill/>
        </p:spPr>
        <p:txBody>
          <a:bodyPr>
            <a:noAutofit/>
          </a:bodyPr>
          <a:lstStyle/>
          <a:p>
            <a:r>
              <a:rPr lang="en-US" altLang="en-US" sz="2400" dirty="0"/>
              <a:t>Converting Between Bases – </a:t>
            </a: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</a:rPr>
              <a:t>Fractional</a:t>
            </a:r>
            <a:r>
              <a:rPr lang="en-US" altLang="en-US" sz="2400" dirty="0"/>
              <a:t> Decimal values</a:t>
            </a:r>
            <a:br>
              <a:rPr lang="en-US" altLang="en-US" sz="2400" dirty="0"/>
            </a:br>
            <a:r>
              <a:rPr lang="en-AU" sz="2400" dirty="0"/>
              <a:t> Convert (Any  Base) </a:t>
            </a:r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dirty="0"/>
              <a:t> (Decimal)  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33647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Converting Between Bases – </a:t>
            </a: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</a:rPr>
              <a:t>Fractional</a:t>
            </a:r>
            <a:r>
              <a:rPr lang="en-US" altLang="en-US" sz="2400" dirty="0"/>
              <a:t> Decimal values</a:t>
            </a:r>
            <a:br>
              <a:rPr lang="en-US" altLang="en-US" sz="2400" dirty="0"/>
            </a:br>
            <a:r>
              <a:rPr lang="en-AU" sz="2400" dirty="0"/>
              <a:t> Convert (Any  Base) </a:t>
            </a:r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dirty="0"/>
              <a:t> (Decimal) - </a:t>
            </a:r>
            <a:r>
              <a:rPr lang="en-AU" sz="2400" dirty="0">
                <a:solidFill>
                  <a:srgbClr val="C00000"/>
                </a:solidFill>
              </a:rPr>
              <a:t>Decimal </a:t>
            </a:r>
            <a:r>
              <a:rPr lang="en-AU" sz="2400" dirty="0">
                <a:solidFill>
                  <a:srgbClr val="C00000"/>
                </a:solidFill>
                <a:sym typeface="Wingdings"/>
              </a:rPr>
              <a:t> Decimal</a:t>
            </a:r>
            <a:r>
              <a:rPr lang="en-US" altLang="en-US" sz="2400" dirty="0"/>
              <a:t> </a:t>
            </a:r>
            <a:endParaRPr lang="en-AU" altLang="en-US" sz="2400" dirty="0"/>
          </a:p>
        </p:txBody>
      </p:sp>
      <p:pic>
        <p:nvPicPr>
          <p:cNvPr id="1741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04938"/>
            <a:ext cx="7431088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93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8001000" cy="4343400"/>
          </a:xfrm>
        </p:spPr>
        <p:txBody>
          <a:bodyPr/>
          <a:lstStyle/>
          <a:p>
            <a:pPr lvl="1">
              <a:spcBef>
                <a:spcPct val="15000"/>
              </a:spcBef>
              <a:buFontTx/>
              <a:buNone/>
              <a:defRPr/>
            </a:pPr>
            <a:r>
              <a:rPr lang="en-US" sz="2400" dirty="0"/>
              <a:t>    </a:t>
            </a:r>
          </a:p>
          <a:p>
            <a:pPr>
              <a:spcBef>
                <a:spcPct val="40000"/>
              </a:spcBef>
              <a:buNone/>
              <a:defRPr/>
            </a:pPr>
            <a:r>
              <a:rPr lang="en-AU" b="1" dirty="0"/>
              <a:t>Example (7):  </a:t>
            </a:r>
            <a:endParaRPr lang="en-US" dirty="0"/>
          </a:p>
          <a:p>
            <a:pPr>
              <a:spcBef>
                <a:spcPct val="40000"/>
              </a:spcBef>
              <a:defRPr/>
            </a:pPr>
            <a:r>
              <a:rPr lang="en-US" dirty="0"/>
              <a:t>The decimal number 5836.47 in powers of 10 is:</a:t>
            </a:r>
          </a:p>
          <a:p>
            <a:pPr lvl="1">
              <a:spcBef>
                <a:spcPct val="5000"/>
              </a:spcBef>
              <a:buFontTx/>
              <a:buNone/>
              <a:defRPr/>
            </a:pPr>
            <a:endParaRPr lang="en-US" sz="2400" dirty="0"/>
          </a:p>
        </p:txBody>
      </p:sp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533400" y="4343400"/>
            <a:ext cx="815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spcBef>
                <a:spcPct val="5000"/>
              </a:spcBef>
              <a:buFontTx/>
              <a:buNone/>
            </a:pPr>
            <a:r>
              <a:rPr lang="en-US" altLang="en-US" sz="2400" u="none" baseline="0" dirty="0"/>
              <a:t>5 </a:t>
            </a:r>
            <a:r>
              <a:rPr lang="en-US" altLang="en-US" sz="2400" u="none" baseline="0" dirty="0">
                <a:sym typeface="Symbol" pitchFamily="18" charset="2"/>
              </a:rPr>
              <a:t></a:t>
            </a:r>
            <a:r>
              <a:rPr lang="en-US" altLang="en-US" sz="2400" u="none" baseline="0" dirty="0"/>
              <a:t> 10</a:t>
            </a:r>
            <a:r>
              <a:rPr lang="en-US" altLang="en-US" sz="2400" u="none" dirty="0"/>
              <a:t> </a:t>
            </a:r>
            <a:r>
              <a:rPr lang="en-US" altLang="en-US" sz="2400" b="1" u="none" dirty="0">
                <a:solidFill>
                  <a:srgbClr val="00B050"/>
                </a:solidFill>
              </a:rPr>
              <a:t>3</a:t>
            </a:r>
            <a:r>
              <a:rPr lang="en-US" altLang="en-US" sz="2400" u="none" baseline="0" dirty="0"/>
              <a:t> + 8 </a:t>
            </a:r>
            <a:r>
              <a:rPr lang="en-US" altLang="en-US" sz="2400" u="none" baseline="0" dirty="0">
                <a:sym typeface="Symbol" pitchFamily="18" charset="2"/>
              </a:rPr>
              <a:t></a:t>
            </a:r>
            <a:r>
              <a:rPr lang="en-US" altLang="en-US" sz="2400" u="none" baseline="0" dirty="0"/>
              <a:t> 10</a:t>
            </a:r>
            <a:r>
              <a:rPr lang="en-US" altLang="en-US" sz="2400" u="none" dirty="0"/>
              <a:t> </a:t>
            </a:r>
            <a:r>
              <a:rPr lang="en-US" altLang="en-US" sz="2400" b="1" u="none" dirty="0">
                <a:solidFill>
                  <a:srgbClr val="00B050"/>
                </a:solidFill>
              </a:rPr>
              <a:t>2</a:t>
            </a:r>
            <a:r>
              <a:rPr lang="en-US" altLang="en-US" sz="2400" u="none" baseline="0" dirty="0"/>
              <a:t> + 3 </a:t>
            </a:r>
            <a:r>
              <a:rPr lang="en-US" altLang="en-US" sz="2400" u="none" baseline="0" dirty="0">
                <a:sym typeface="Symbol" pitchFamily="18" charset="2"/>
              </a:rPr>
              <a:t></a:t>
            </a:r>
            <a:r>
              <a:rPr lang="en-US" altLang="en-US" sz="2400" u="none" baseline="0" dirty="0"/>
              <a:t> 10</a:t>
            </a:r>
            <a:r>
              <a:rPr lang="en-US" altLang="en-US" sz="2400" u="none" dirty="0"/>
              <a:t> </a:t>
            </a:r>
            <a:r>
              <a:rPr lang="en-US" altLang="en-US" sz="2400" b="1" u="none" dirty="0">
                <a:solidFill>
                  <a:srgbClr val="00B050"/>
                </a:solidFill>
              </a:rPr>
              <a:t>1</a:t>
            </a:r>
            <a:r>
              <a:rPr lang="en-US" altLang="en-US" sz="2400" u="none" dirty="0"/>
              <a:t> </a:t>
            </a:r>
            <a:r>
              <a:rPr lang="en-US" altLang="en-US" sz="2400" u="none" baseline="0" dirty="0"/>
              <a:t>+ 6 </a:t>
            </a:r>
            <a:r>
              <a:rPr lang="en-US" altLang="en-US" sz="2400" u="none" baseline="0" dirty="0">
                <a:sym typeface="Symbol" pitchFamily="18" charset="2"/>
              </a:rPr>
              <a:t></a:t>
            </a:r>
            <a:r>
              <a:rPr lang="en-US" altLang="en-US" sz="2400" u="none" baseline="0" dirty="0"/>
              <a:t> 10</a:t>
            </a:r>
            <a:r>
              <a:rPr lang="en-US" altLang="en-US" sz="2400" u="none" dirty="0"/>
              <a:t> </a:t>
            </a:r>
            <a:r>
              <a:rPr lang="en-US" altLang="en-US" sz="2400" b="1" u="none" dirty="0">
                <a:solidFill>
                  <a:srgbClr val="00B050"/>
                </a:solidFill>
              </a:rPr>
              <a:t>0</a:t>
            </a:r>
            <a:r>
              <a:rPr lang="en-US" altLang="en-US" sz="2400" u="none" baseline="0" dirty="0"/>
              <a:t> + 4 </a:t>
            </a:r>
            <a:r>
              <a:rPr lang="en-US" altLang="en-US" sz="2400" u="none" baseline="0" dirty="0">
                <a:sym typeface="Symbol" pitchFamily="18" charset="2"/>
              </a:rPr>
              <a:t></a:t>
            </a:r>
            <a:r>
              <a:rPr lang="en-US" altLang="en-US" sz="2400" u="none" baseline="0" dirty="0"/>
              <a:t> 10</a:t>
            </a:r>
            <a:r>
              <a:rPr lang="en-US" altLang="en-US" sz="2400" u="none" dirty="0"/>
              <a:t> </a:t>
            </a:r>
            <a:r>
              <a:rPr lang="en-US" altLang="en-US" sz="2400" b="1" u="none" dirty="0">
                <a:solidFill>
                  <a:srgbClr val="0070C0"/>
                </a:solidFill>
              </a:rPr>
              <a:t>-1</a:t>
            </a:r>
            <a:r>
              <a:rPr lang="en-US" altLang="en-US" sz="2400" u="none" baseline="0" dirty="0"/>
              <a:t> + 7 </a:t>
            </a:r>
            <a:r>
              <a:rPr lang="en-US" altLang="en-US" sz="2400" u="none" baseline="0" dirty="0">
                <a:sym typeface="Symbol" pitchFamily="18" charset="2"/>
              </a:rPr>
              <a:t></a:t>
            </a:r>
            <a:r>
              <a:rPr lang="en-US" altLang="en-US" sz="2400" u="none" baseline="0" dirty="0"/>
              <a:t> 10</a:t>
            </a:r>
            <a:r>
              <a:rPr lang="en-US" altLang="en-US" sz="2400" u="none" dirty="0"/>
              <a:t> </a:t>
            </a:r>
            <a:r>
              <a:rPr lang="en-US" altLang="en-US" sz="2400" b="1" u="none" dirty="0">
                <a:solidFill>
                  <a:srgbClr val="0070C0"/>
                </a:solidFill>
              </a:rPr>
              <a:t>-2</a:t>
            </a:r>
            <a:r>
              <a:rPr lang="en-US" altLang="en-US" sz="2000" u="none" baseline="0" dirty="0"/>
              <a:t> </a:t>
            </a:r>
            <a:endParaRPr lang="en-US" altLang="en-US" sz="2200" u="none" baseline="0" dirty="0"/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442913"/>
            <a:ext cx="9144000" cy="547687"/>
          </a:xfrm>
          <a:noFill/>
        </p:spPr>
        <p:txBody>
          <a:bodyPr>
            <a:noAutofit/>
          </a:bodyPr>
          <a:lstStyle/>
          <a:p>
            <a:r>
              <a:rPr lang="en-US" altLang="en-US" sz="2400" dirty="0"/>
              <a:t>Converting Between Bases – </a:t>
            </a: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</a:rPr>
              <a:t>Fractional</a:t>
            </a:r>
            <a:r>
              <a:rPr lang="en-US" altLang="en-US" sz="2400" dirty="0"/>
              <a:t> Decimal values</a:t>
            </a:r>
            <a:br>
              <a:rPr lang="en-US" altLang="en-US" sz="2400" dirty="0"/>
            </a:br>
            <a:r>
              <a:rPr lang="en-AU" sz="2400" dirty="0"/>
              <a:t> Convert (Any  Base) </a:t>
            </a:r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dirty="0"/>
              <a:t> (Decimal) - </a:t>
            </a:r>
            <a:r>
              <a:rPr lang="en-AU" sz="2400" dirty="0">
                <a:solidFill>
                  <a:srgbClr val="C00000"/>
                </a:solidFill>
              </a:rPr>
              <a:t>Decimal </a:t>
            </a:r>
            <a:r>
              <a:rPr lang="en-AU" sz="2400" dirty="0">
                <a:solidFill>
                  <a:srgbClr val="C00000"/>
                </a:solidFill>
                <a:sym typeface="Wingdings"/>
              </a:rPr>
              <a:t> Decimal</a:t>
            </a:r>
            <a:r>
              <a:rPr lang="en-US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3624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Converting Between Bases – </a:t>
            </a: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</a:rPr>
              <a:t>Fractional</a:t>
            </a:r>
            <a:r>
              <a:rPr lang="en-US" altLang="en-US" sz="2400" dirty="0"/>
              <a:t> Decimal values</a:t>
            </a:r>
            <a:br>
              <a:rPr lang="en-US" altLang="en-US" sz="2400" dirty="0"/>
            </a:br>
            <a:r>
              <a:rPr lang="en-AU" sz="2400" dirty="0"/>
              <a:t> Convert (Any  Base) </a:t>
            </a:r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dirty="0"/>
              <a:t> (Decimal) - </a:t>
            </a:r>
            <a:r>
              <a:rPr lang="en-AU" sz="2400" dirty="0">
                <a:solidFill>
                  <a:srgbClr val="C00000"/>
                </a:solidFill>
              </a:rPr>
              <a:t>Decimal </a:t>
            </a:r>
            <a:r>
              <a:rPr lang="en-AU" sz="2400" dirty="0">
                <a:solidFill>
                  <a:srgbClr val="C00000"/>
                </a:solidFill>
                <a:sym typeface="Wingdings"/>
              </a:rPr>
              <a:t> Decimal</a:t>
            </a:r>
            <a:r>
              <a:rPr lang="en-US" altLang="en-US" sz="2400" dirty="0"/>
              <a:t> </a:t>
            </a:r>
            <a:endParaRPr lang="en-AU" altLang="en-US" sz="2400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53340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US" b="1" u="sng" dirty="0"/>
              <a:t>Example(8): </a:t>
            </a:r>
            <a:r>
              <a:rPr lang="en-US" dirty="0"/>
              <a:t>Express Decimal 42.56 using radix of 10.</a:t>
            </a:r>
            <a:r>
              <a:rPr lang="en-US" b="1" dirty="0"/>
              <a:t> </a:t>
            </a:r>
          </a:p>
          <a:p>
            <a:pPr>
              <a:buFontTx/>
              <a:buNone/>
              <a:defRPr/>
            </a:pPr>
            <a:r>
              <a:rPr lang="en-US" dirty="0"/>
              <a:t>			</a:t>
            </a:r>
          </a:p>
          <a:p>
            <a:pPr>
              <a:buFontTx/>
              <a:buNone/>
              <a:defRPr/>
            </a:pPr>
            <a:r>
              <a:rPr lang="en-US" dirty="0"/>
              <a:t> </a:t>
            </a:r>
          </a:p>
          <a:p>
            <a:pPr>
              <a:buFontTx/>
              <a:buNone/>
              <a:defRPr/>
            </a:pPr>
            <a:r>
              <a:rPr lang="en-US" dirty="0"/>
              <a:t>                          </a:t>
            </a:r>
          </a:p>
          <a:p>
            <a:pPr>
              <a:buFontTx/>
              <a:buNone/>
              <a:defRPr/>
            </a:pPr>
            <a:r>
              <a:rPr lang="en-US" dirty="0"/>
              <a:t>	</a:t>
            </a:r>
          </a:p>
          <a:p>
            <a:pPr>
              <a:buFontTx/>
              <a:buNone/>
              <a:defRPr/>
            </a:pPr>
            <a:r>
              <a:rPr lang="en-US" dirty="0"/>
              <a:t>	</a:t>
            </a:r>
            <a:endParaRPr lang="en-AU" dirty="0"/>
          </a:p>
        </p:txBody>
      </p:sp>
      <p:grpSp>
        <p:nvGrpSpPr>
          <p:cNvPr id="20484" name="Group 4"/>
          <p:cNvGrpSpPr>
            <a:grpSpLocks/>
          </p:cNvGrpSpPr>
          <p:nvPr/>
        </p:nvGrpSpPr>
        <p:grpSpPr bwMode="auto">
          <a:xfrm>
            <a:off x="1981200" y="2366963"/>
            <a:ext cx="5867400" cy="3424237"/>
            <a:chOff x="3745" y="6325"/>
            <a:chExt cx="4320" cy="2370"/>
          </a:xfrm>
        </p:grpSpPr>
        <p:sp>
          <p:nvSpPr>
            <p:cNvPr id="20486" name="Text Box 5"/>
            <p:cNvSpPr txBox="1">
              <a:spLocks noChangeArrowheads="1"/>
            </p:cNvSpPr>
            <p:nvPr/>
          </p:nvSpPr>
          <p:spPr bwMode="auto">
            <a:xfrm>
              <a:off x="4753" y="6325"/>
              <a:ext cx="2304" cy="27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15000"/>
                </a:spcBef>
                <a:buFontTx/>
                <a:buNone/>
              </a:pPr>
              <a:r>
                <a:rPr lang="en-AU" altLang="en-US" b="1"/>
                <a:t>    4    2    .     5    6</a:t>
              </a:r>
            </a:p>
          </p:txBody>
        </p:sp>
        <p:grpSp>
          <p:nvGrpSpPr>
            <p:cNvPr id="20487" name="Group 6"/>
            <p:cNvGrpSpPr>
              <a:grpSpLocks/>
            </p:cNvGrpSpPr>
            <p:nvPr/>
          </p:nvGrpSpPr>
          <p:grpSpPr bwMode="auto">
            <a:xfrm>
              <a:off x="3745" y="6536"/>
              <a:ext cx="4320" cy="2159"/>
              <a:chOff x="3745" y="6536"/>
              <a:chExt cx="4320" cy="2159"/>
            </a:xfrm>
          </p:grpSpPr>
          <p:sp>
            <p:nvSpPr>
              <p:cNvPr id="20488" name="Text Box 7"/>
              <p:cNvSpPr txBox="1">
                <a:spLocks noChangeArrowheads="1"/>
              </p:cNvSpPr>
              <p:nvPr/>
            </p:nvSpPr>
            <p:spPr bwMode="auto">
              <a:xfrm>
                <a:off x="3745" y="8105"/>
                <a:ext cx="4075" cy="5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>
                  <a:spcBef>
                    <a:spcPct val="15000"/>
                  </a:spcBef>
                  <a:buFontTx/>
                  <a:buNone/>
                </a:pPr>
                <a:endParaRPr lang="en-AU" altLang="en-US" b="1"/>
              </a:p>
              <a:p>
                <a:pPr algn="just">
                  <a:spcBef>
                    <a:spcPct val="15000"/>
                  </a:spcBef>
                  <a:buFontTx/>
                  <a:buNone/>
                </a:pPr>
                <a:r>
                  <a:rPr lang="en-AU" altLang="en-US" b="1"/>
                  <a:t>   4 </a:t>
                </a:r>
                <a:r>
                  <a:rPr lang="en-AU" altLang="en-US" b="1">
                    <a:sym typeface="Symbol" pitchFamily="18" charset="2"/>
                  </a:rPr>
                  <a:t></a:t>
                </a:r>
                <a:r>
                  <a:rPr lang="en-AU" altLang="en-US" b="1"/>
                  <a:t> 10 +      2 </a:t>
                </a:r>
                <a:r>
                  <a:rPr lang="en-AU" altLang="en-US" b="1">
                    <a:sym typeface="Symbol" pitchFamily="18" charset="2"/>
                  </a:rPr>
                  <a:t></a:t>
                </a:r>
                <a:r>
                  <a:rPr lang="en-AU" altLang="en-US" b="1"/>
                  <a:t> 1 +        5 </a:t>
                </a:r>
                <a:r>
                  <a:rPr lang="en-AU" altLang="en-US" b="1">
                    <a:sym typeface="Symbol" pitchFamily="18" charset="2"/>
                  </a:rPr>
                  <a:t></a:t>
                </a:r>
                <a:r>
                  <a:rPr lang="en-AU" altLang="en-US" b="1"/>
                  <a:t> 0.1 +   6 </a:t>
                </a:r>
                <a:r>
                  <a:rPr lang="en-AU" altLang="en-US" b="1">
                    <a:sym typeface="Symbol" pitchFamily="18" charset="2"/>
                  </a:rPr>
                  <a:t></a:t>
                </a:r>
                <a:r>
                  <a:rPr lang="en-AU" altLang="en-US" b="1"/>
                  <a:t> 0.01</a:t>
                </a:r>
              </a:p>
              <a:p>
                <a:pPr>
                  <a:spcBef>
                    <a:spcPct val="15000"/>
                  </a:spcBef>
                  <a:buFontTx/>
                  <a:buNone/>
                </a:pPr>
                <a:endParaRPr lang="en-AU" altLang="en-US" b="1"/>
              </a:p>
            </p:txBody>
          </p:sp>
          <p:sp>
            <p:nvSpPr>
              <p:cNvPr id="20489" name="Line 8"/>
              <p:cNvSpPr>
                <a:spLocks noChangeShapeType="1"/>
              </p:cNvSpPr>
              <p:nvPr/>
            </p:nvSpPr>
            <p:spPr bwMode="auto">
              <a:xfrm>
                <a:off x="5041" y="6569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490" name="Line 9"/>
              <p:cNvSpPr>
                <a:spLocks noChangeShapeType="1"/>
              </p:cNvSpPr>
              <p:nvPr/>
            </p:nvSpPr>
            <p:spPr bwMode="auto">
              <a:xfrm>
                <a:off x="6101" y="6536"/>
                <a:ext cx="0" cy="7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491" name="Line 10"/>
              <p:cNvSpPr>
                <a:spLocks noChangeShapeType="1"/>
              </p:cNvSpPr>
              <p:nvPr/>
            </p:nvSpPr>
            <p:spPr bwMode="auto">
              <a:xfrm>
                <a:off x="6214" y="6569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492" name="Line 11"/>
              <p:cNvSpPr>
                <a:spLocks noChangeShapeType="1"/>
              </p:cNvSpPr>
              <p:nvPr/>
            </p:nvSpPr>
            <p:spPr bwMode="auto">
              <a:xfrm flipH="1">
                <a:off x="4321" y="6857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493" name="Line 12"/>
              <p:cNvSpPr>
                <a:spLocks noChangeShapeType="1"/>
              </p:cNvSpPr>
              <p:nvPr/>
            </p:nvSpPr>
            <p:spPr bwMode="auto">
              <a:xfrm flipH="1">
                <a:off x="6214" y="6857"/>
                <a:ext cx="117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494" name="Line 13"/>
              <p:cNvSpPr>
                <a:spLocks noChangeShapeType="1"/>
              </p:cNvSpPr>
              <p:nvPr/>
            </p:nvSpPr>
            <p:spPr bwMode="auto">
              <a:xfrm>
                <a:off x="4321" y="6857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495" name="Line 14"/>
              <p:cNvSpPr>
                <a:spLocks noChangeShapeType="1"/>
              </p:cNvSpPr>
              <p:nvPr/>
            </p:nvSpPr>
            <p:spPr bwMode="auto">
              <a:xfrm>
                <a:off x="7392" y="6857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496" name="Line 15"/>
              <p:cNvSpPr>
                <a:spLocks noChangeShapeType="1"/>
              </p:cNvSpPr>
              <p:nvPr/>
            </p:nvSpPr>
            <p:spPr bwMode="auto">
              <a:xfrm>
                <a:off x="5329" y="6569"/>
                <a:ext cx="0" cy="7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497" name="Text Box 16"/>
              <p:cNvSpPr txBox="1">
                <a:spLocks noChangeArrowheads="1"/>
              </p:cNvSpPr>
              <p:nvPr/>
            </p:nvSpPr>
            <p:spPr bwMode="auto">
              <a:xfrm>
                <a:off x="3745" y="7325"/>
                <a:ext cx="4320" cy="43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>
                  <a:spcBef>
                    <a:spcPct val="15000"/>
                  </a:spcBef>
                  <a:buFontTx/>
                  <a:buNone/>
                </a:pPr>
                <a:r>
                  <a:rPr lang="en-AU" altLang="en-US" b="1"/>
                  <a:t>   4 </a:t>
                </a:r>
                <a:r>
                  <a:rPr lang="en-AU" altLang="en-US" b="1">
                    <a:sym typeface="Symbol" pitchFamily="18" charset="2"/>
                  </a:rPr>
                  <a:t></a:t>
                </a:r>
                <a:r>
                  <a:rPr lang="en-AU" altLang="en-US" b="1"/>
                  <a:t> 10</a:t>
                </a:r>
                <a:r>
                  <a:rPr lang="en-AU" altLang="en-US" b="1" baseline="50000"/>
                  <a:t>1</a:t>
                </a:r>
                <a:r>
                  <a:rPr lang="en-AU" altLang="en-US" b="1"/>
                  <a:t>    +      2 </a:t>
                </a:r>
                <a:r>
                  <a:rPr lang="en-AU" altLang="en-US" b="1">
                    <a:sym typeface="Symbol" pitchFamily="18" charset="2"/>
                  </a:rPr>
                  <a:t></a:t>
                </a:r>
                <a:r>
                  <a:rPr lang="en-AU" altLang="en-US" b="1"/>
                  <a:t> 10</a:t>
                </a:r>
                <a:r>
                  <a:rPr lang="en-AU" altLang="en-US" b="1" baseline="50000"/>
                  <a:t>0</a:t>
                </a:r>
                <a:r>
                  <a:rPr lang="en-AU" altLang="en-US" b="1"/>
                  <a:t>  +  5 </a:t>
                </a:r>
                <a:r>
                  <a:rPr lang="en-AU" altLang="en-US" b="1">
                    <a:sym typeface="Symbol" pitchFamily="18" charset="2"/>
                  </a:rPr>
                  <a:t></a:t>
                </a:r>
                <a:r>
                  <a:rPr lang="en-AU" altLang="en-US" b="1"/>
                  <a:t> 10</a:t>
                </a:r>
                <a:r>
                  <a:rPr lang="en-AU" altLang="en-US" b="1" baseline="50000"/>
                  <a:t>-1</a:t>
                </a:r>
                <a:r>
                  <a:rPr lang="en-AU" altLang="en-US" b="1"/>
                  <a:t>   +  6 </a:t>
                </a:r>
                <a:r>
                  <a:rPr lang="en-AU" altLang="en-US" b="1">
                    <a:sym typeface="Symbol" pitchFamily="18" charset="2"/>
                  </a:rPr>
                  <a:t></a:t>
                </a:r>
                <a:r>
                  <a:rPr lang="en-AU" altLang="en-US" b="1"/>
                  <a:t> 10</a:t>
                </a:r>
                <a:r>
                  <a:rPr lang="en-AU" altLang="en-US" b="1" baseline="50000"/>
                  <a:t>-2</a:t>
                </a:r>
                <a:endParaRPr lang="en-AU" altLang="en-US" b="1"/>
              </a:p>
              <a:p>
                <a:pPr>
                  <a:spcBef>
                    <a:spcPct val="15000"/>
                  </a:spcBef>
                  <a:buFontTx/>
                  <a:buNone/>
                </a:pPr>
                <a:endParaRPr lang="en-AU" altLang="en-US" b="1"/>
              </a:p>
            </p:txBody>
          </p:sp>
          <p:sp>
            <p:nvSpPr>
              <p:cNvPr id="20498" name="Line 17"/>
              <p:cNvSpPr>
                <a:spLocks noChangeShapeType="1"/>
              </p:cNvSpPr>
              <p:nvPr/>
            </p:nvSpPr>
            <p:spPr bwMode="auto">
              <a:xfrm>
                <a:off x="5260" y="7712"/>
                <a:ext cx="0" cy="47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499" name="Line 18"/>
              <p:cNvSpPr>
                <a:spLocks noChangeShapeType="1"/>
              </p:cNvSpPr>
              <p:nvPr/>
            </p:nvSpPr>
            <p:spPr bwMode="auto">
              <a:xfrm>
                <a:off x="6157" y="7712"/>
                <a:ext cx="0" cy="47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500" name="Line 19"/>
              <p:cNvSpPr>
                <a:spLocks noChangeShapeType="1"/>
              </p:cNvSpPr>
              <p:nvPr/>
            </p:nvSpPr>
            <p:spPr bwMode="auto">
              <a:xfrm>
                <a:off x="7223" y="7697"/>
                <a:ext cx="0" cy="47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501" name="Line 20"/>
              <p:cNvSpPr>
                <a:spLocks noChangeShapeType="1"/>
              </p:cNvSpPr>
              <p:nvPr/>
            </p:nvSpPr>
            <p:spPr bwMode="auto">
              <a:xfrm>
                <a:off x="4327" y="7712"/>
                <a:ext cx="0" cy="47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5623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752600"/>
            <a:ext cx="8001000" cy="365760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40000"/>
              </a:spcBef>
              <a:defRPr/>
            </a:pPr>
            <a:r>
              <a:rPr lang="en-US" dirty="0"/>
              <a:t>Because binary numbers are the basis for all data representation in digital computer systems, it is important that you become proficient with this radix system.</a:t>
            </a:r>
            <a:endParaRPr lang="en-US" baseline="-25000" dirty="0"/>
          </a:p>
          <a:p>
            <a:pPr>
              <a:spcBef>
                <a:spcPct val="40000"/>
              </a:spcBef>
              <a:defRPr/>
            </a:pPr>
            <a:r>
              <a:rPr lang="en-US" dirty="0"/>
              <a:t>Your knowledge of the binary numbering system will enable you to understand the operation of all computer components as well as the design of instruction set architectures.</a:t>
            </a:r>
            <a:endParaRPr lang="en-US" baseline="-25000" dirty="0"/>
          </a:p>
        </p:txBody>
      </p:sp>
      <p:sp>
        <p:nvSpPr>
          <p:cNvPr id="24579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519113"/>
            <a:ext cx="91440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chemeClr val="tx1"/>
                </a:solidFill>
              </a:rPr>
              <a:t>Positional Numbering Systems – Base 2 (Binary System)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3064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2399" y="3124200"/>
            <a:ext cx="4114801" cy="2971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C7C3DA"/>
                </a:solidFill>
              </a14:hiddenFill>
            </a:ext>
          </a:extLst>
        </p:spPr>
        <p:txBody>
          <a:bodyPr/>
          <a:lstStyle/>
          <a:p>
            <a:r>
              <a:rPr lang="en-US" altLang="en-US" sz="4000" dirty="0">
                <a:solidFill>
                  <a:schemeClr val="bg1"/>
                </a:solidFill>
                <a:latin typeface="Arial" charset="0"/>
              </a:rPr>
              <a:t>Data </a:t>
            </a:r>
          </a:p>
          <a:p>
            <a:r>
              <a:rPr lang="en-US" altLang="en-US" sz="4000" dirty="0">
                <a:solidFill>
                  <a:schemeClr val="bg1"/>
                </a:solidFill>
                <a:latin typeface="Arial" charset="0"/>
              </a:rPr>
              <a:t>Representation </a:t>
            </a:r>
          </a:p>
          <a:p>
            <a:r>
              <a:rPr lang="en-US" altLang="en-US" sz="4000" dirty="0">
                <a:solidFill>
                  <a:schemeClr val="bg1"/>
                </a:solidFill>
                <a:latin typeface="Arial" charset="0"/>
              </a:rPr>
              <a:t>in Computer </a:t>
            </a:r>
          </a:p>
          <a:p>
            <a:r>
              <a:rPr lang="en-US" altLang="en-US" sz="4000" dirty="0">
                <a:solidFill>
                  <a:schemeClr val="bg1"/>
                </a:solidFill>
                <a:latin typeface="Arial" charset="0"/>
              </a:rPr>
              <a:t>Systems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8600" y="2057400"/>
            <a:ext cx="4114800" cy="838200"/>
          </a:xfrm>
        </p:spPr>
        <p:txBody>
          <a:bodyPr>
            <a:normAutofit fontScale="90000"/>
          </a:bodyPr>
          <a:lstStyle/>
          <a:p>
            <a:r>
              <a:rPr lang="en-US" altLang="en-US" sz="4800" b="1" dirty="0">
                <a:solidFill>
                  <a:schemeClr val="bg1"/>
                </a:solidFill>
              </a:rPr>
              <a:t>Chapter 2</a:t>
            </a:r>
            <a:br>
              <a:rPr lang="en-US" altLang="en-US" sz="4800" b="1" dirty="0">
                <a:solidFill>
                  <a:schemeClr val="bg1"/>
                </a:solidFill>
              </a:rPr>
            </a:br>
            <a:r>
              <a:rPr lang="en-US" altLang="en-US" sz="4800" b="1" dirty="0">
                <a:solidFill>
                  <a:schemeClr val="bg1"/>
                </a:solidFill>
              </a:rPr>
              <a:t>Part 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85800"/>
          </a:xfrm>
        </p:spPr>
        <p:txBody>
          <a:bodyPr>
            <a:noAutofit/>
          </a:bodyPr>
          <a:lstStyle/>
          <a:p>
            <a:r>
              <a:rPr lang="en-US" altLang="en-US" sz="2400" dirty="0">
                <a:solidFill>
                  <a:schemeClr val="tx1"/>
                </a:solidFill>
              </a:rPr>
              <a:t>Positional Numbering Systems – Base 2 (Binary </a:t>
            </a: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</a:rPr>
              <a:t>Integer</a:t>
            </a:r>
            <a:r>
              <a:rPr lang="en-US" altLang="en-US" sz="2400" dirty="0">
                <a:solidFill>
                  <a:schemeClr val="tx1"/>
                </a:solidFill>
              </a:rPr>
              <a:t>)</a:t>
            </a:r>
            <a:br>
              <a:rPr lang="en-AU" altLang="en-US" sz="2400" dirty="0"/>
            </a:br>
            <a:r>
              <a:rPr lang="en-AU" sz="2400" dirty="0"/>
              <a:t>Convert (Any  Base) </a:t>
            </a:r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dirty="0"/>
              <a:t> (Decimal) - </a:t>
            </a:r>
            <a:r>
              <a:rPr lang="en-AU" sz="2400" dirty="0">
                <a:solidFill>
                  <a:srgbClr val="C00000"/>
                </a:solidFill>
              </a:rPr>
              <a:t>Binary </a:t>
            </a:r>
            <a:r>
              <a:rPr lang="en-AU" sz="2400" dirty="0">
                <a:solidFill>
                  <a:srgbClr val="C00000"/>
                </a:solidFill>
                <a:sym typeface="Wingdings"/>
              </a:rPr>
              <a:t> Decimal</a:t>
            </a:r>
            <a:endParaRPr lang="en-AU" altLang="en-US" sz="2400" dirty="0"/>
          </a:p>
        </p:txBody>
      </p:sp>
      <p:pic>
        <p:nvPicPr>
          <p:cNvPr id="21507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195388"/>
            <a:ext cx="7362825" cy="4748212"/>
          </a:xfrm>
        </p:spPr>
      </p:pic>
      <p:sp>
        <p:nvSpPr>
          <p:cNvPr id="215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508754D-6147-4AF0-A7FD-71024EE2D50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85418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458200" cy="4724400"/>
          </a:xfrm>
        </p:spPr>
        <p:txBody>
          <a:bodyPr/>
          <a:lstStyle/>
          <a:p>
            <a:pPr>
              <a:spcBef>
                <a:spcPct val="40000"/>
              </a:spcBef>
              <a:buFontTx/>
              <a:buNone/>
              <a:defRPr/>
            </a:pPr>
            <a:r>
              <a:rPr lang="en-US" b="1" u="sng" dirty="0"/>
              <a:t>Example(9): </a:t>
            </a:r>
            <a:r>
              <a:rPr lang="en-US" dirty="0"/>
              <a:t>Express the binary number  1001 in radix of 2 :</a:t>
            </a:r>
          </a:p>
          <a:p>
            <a:pPr lvl="1">
              <a:spcBef>
                <a:spcPct val="40000"/>
              </a:spcBef>
              <a:buFontTx/>
              <a:buNone/>
              <a:defRPr/>
            </a:pPr>
            <a:endParaRPr lang="en-US" sz="2400" dirty="0"/>
          </a:p>
          <a:p>
            <a:pPr lvl="1">
              <a:spcBef>
                <a:spcPct val="40000"/>
              </a:spcBef>
              <a:buFontTx/>
              <a:buNone/>
              <a:defRPr/>
            </a:pPr>
            <a:endParaRPr lang="en-US" sz="2400" baseline="-25000" dirty="0"/>
          </a:p>
          <a:p>
            <a:pPr lvl="1">
              <a:spcBef>
                <a:spcPct val="40000"/>
              </a:spcBef>
              <a:buFontTx/>
              <a:buNone/>
              <a:defRPr/>
            </a:pPr>
            <a:endParaRPr lang="en-US" sz="2400" baseline="-25000" dirty="0"/>
          </a:p>
          <a:p>
            <a:pPr marL="0" indent="0">
              <a:spcBef>
                <a:spcPct val="40000"/>
              </a:spcBef>
              <a:buFontTx/>
              <a:buNone/>
              <a:defRPr/>
            </a:pPr>
            <a:r>
              <a:rPr lang="en-US" dirty="0"/>
              <a:t> </a:t>
            </a:r>
            <a:endParaRPr lang="en-US" sz="2400" baseline="-25000" dirty="0"/>
          </a:p>
        </p:txBody>
      </p:sp>
      <p:sp>
        <p:nvSpPr>
          <p:cNvPr id="22531" name="Text Box 5"/>
          <p:cNvSpPr txBox="1">
            <a:spLocks noChangeArrowheads="1"/>
          </p:cNvSpPr>
          <p:nvPr/>
        </p:nvSpPr>
        <p:spPr bwMode="auto">
          <a:xfrm>
            <a:off x="838200" y="2006600"/>
            <a:ext cx="7086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spcBef>
                <a:spcPct val="40000"/>
              </a:spcBef>
              <a:buFontTx/>
              <a:buNone/>
            </a:pPr>
            <a:r>
              <a:rPr lang="en-US" altLang="en-US" sz="2400" u="none" baseline="0"/>
              <a:t>     </a:t>
            </a:r>
          </a:p>
        </p:txBody>
      </p:sp>
      <p:sp>
        <p:nvSpPr>
          <p:cNvPr id="22532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547688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sz="2000" dirty="0">
                <a:solidFill>
                  <a:schemeClr val="tx1"/>
                </a:solidFill>
              </a:rPr>
              <a:t>Positional Numbering Systems – Base 2 (Binary </a:t>
            </a:r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</a:rPr>
              <a:t>Integer</a:t>
            </a:r>
            <a:r>
              <a:rPr lang="en-US" altLang="en-US" sz="2000" dirty="0">
                <a:solidFill>
                  <a:schemeClr val="tx1"/>
                </a:solidFill>
              </a:rPr>
              <a:t>)</a:t>
            </a:r>
            <a:br>
              <a:rPr lang="en-AU" altLang="en-US" sz="2000" dirty="0"/>
            </a:br>
            <a:r>
              <a:rPr lang="en-AU" sz="2000" dirty="0"/>
              <a:t>Convert (Any  Base) 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000" dirty="0"/>
              <a:t> (Decimal) - </a:t>
            </a:r>
            <a:r>
              <a:rPr lang="en-AU" sz="2000" dirty="0">
                <a:solidFill>
                  <a:srgbClr val="C00000"/>
                </a:solidFill>
              </a:rPr>
              <a:t>Binary </a:t>
            </a:r>
            <a:r>
              <a:rPr lang="en-AU" sz="2000" dirty="0">
                <a:solidFill>
                  <a:srgbClr val="C00000"/>
                </a:solidFill>
                <a:sym typeface="Wingdings"/>
              </a:rPr>
              <a:t> Decimal</a:t>
            </a:r>
            <a:endParaRPr lang="en-US" altLang="en-US" sz="2000" dirty="0"/>
          </a:p>
        </p:txBody>
      </p:sp>
      <p:sp>
        <p:nvSpPr>
          <p:cNvPr id="2253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F5388FB-9978-43F4-BD89-31F5DF77837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/>
          </a:p>
        </p:txBody>
      </p:sp>
      <p:grpSp>
        <p:nvGrpSpPr>
          <p:cNvPr id="22534" name="Group 4"/>
          <p:cNvGrpSpPr>
            <a:grpSpLocks/>
          </p:cNvGrpSpPr>
          <p:nvPr/>
        </p:nvGrpSpPr>
        <p:grpSpPr bwMode="auto">
          <a:xfrm>
            <a:off x="1647825" y="2455863"/>
            <a:ext cx="5867400" cy="3411537"/>
            <a:chOff x="3500" y="6334"/>
            <a:chExt cx="4320" cy="2361"/>
          </a:xfrm>
        </p:grpSpPr>
        <p:sp>
          <p:nvSpPr>
            <p:cNvPr id="22535" name="Text Box 5"/>
            <p:cNvSpPr txBox="1">
              <a:spLocks noChangeArrowheads="1"/>
            </p:cNvSpPr>
            <p:nvPr/>
          </p:nvSpPr>
          <p:spPr bwMode="auto">
            <a:xfrm>
              <a:off x="4306" y="6334"/>
              <a:ext cx="2304" cy="2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15000"/>
                </a:spcBef>
                <a:buFontTx/>
                <a:buNone/>
              </a:pPr>
              <a:r>
                <a:rPr lang="en-AU" altLang="en-US" b="1"/>
                <a:t>    1    0      0    1	</a:t>
              </a:r>
            </a:p>
          </p:txBody>
        </p:sp>
        <p:grpSp>
          <p:nvGrpSpPr>
            <p:cNvPr id="22536" name="Group 6"/>
            <p:cNvGrpSpPr>
              <a:grpSpLocks/>
            </p:cNvGrpSpPr>
            <p:nvPr/>
          </p:nvGrpSpPr>
          <p:grpSpPr bwMode="auto">
            <a:xfrm>
              <a:off x="3500" y="6569"/>
              <a:ext cx="4320" cy="2126"/>
              <a:chOff x="3500" y="6569"/>
              <a:chExt cx="4320" cy="2126"/>
            </a:xfrm>
          </p:grpSpPr>
          <p:sp>
            <p:nvSpPr>
              <p:cNvPr id="22537" name="Text Box 7"/>
              <p:cNvSpPr txBox="1">
                <a:spLocks noChangeArrowheads="1"/>
              </p:cNvSpPr>
              <p:nvPr/>
            </p:nvSpPr>
            <p:spPr bwMode="auto">
              <a:xfrm>
                <a:off x="3745" y="8105"/>
                <a:ext cx="4075" cy="5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>
                  <a:spcBef>
                    <a:spcPct val="15000"/>
                  </a:spcBef>
                  <a:buFontTx/>
                  <a:buNone/>
                </a:pPr>
                <a:endParaRPr lang="en-AU" altLang="en-US" b="1"/>
              </a:p>
              <a:p>
                <a:pPr algn="just">
                  <a:spcBef>
                    <a:spcPct val="15000"/>
                  </a:spcBef>
                  <a:buFontTx/>
                  <a:buNone/>
                </a:pPr>
                <a:r>
                  <a:rPr lang="en-AU" altLang="en-US" b="1" u="none"/>
                  <a:t>      </a:t>
                </a:r>
                <a:r>
                  <a:rPr lang="en-AU" altLang="en-US" b="1"/>
                  <a:t>  1 </a:t>
                </a:r>
                <a:r>
                  <a:rPr lang="en-AU" altLang="en-US" b="1">
                    <a:sym typeface="Symbol" pitchFamily="18" charset="2"/>
                  </a:rPr>
                  <a:t></a:t>
                </a:r>
                <a:r>
                  <a:rPr lang="en-AU" altLang="en-US" b="1"/>
                  <a:t> 8 +        0      +    0    +      1 </a:t>
                </a:r>
                <a:r>
                  <a:rPr lang="en-AU" altLang="en-US" b="1">
                    <a:sym typeface="Symbol" pitchFamily="18" charset="2"/>
                  </a:rPr>
                  <a:t></a:t>
                </a:r>
                <a:r>
                  <a:rPr lang="en-AU" altLang="en-US" b="1"/>
                  <a:t> 1   </a:t>
                </a:r>
                <a:r>
                  <a:rPr lang="en-AU" altLang="en-US" b="1" u="none"/>
                  <a:t>= 9</a:t>
                </a:r>
              </a:p>
              <a:p>
                <a:pPr>
                  <a:spcBef>
                    <a:spcPct val="15000"/>
                  </a:spcBef>
                  <a:buFontTx/>
                  <a:buNone/>
                </a:pPr>
                <a:endParaRPr lang="en-AU" altLang="en-US" b="1"/>
              </a:p>
            </p:txBody>
          </p:sp>
          <p:sp>
            <p:nvSpPr>
              <p:cNvPr id="22538" name="Line 8"/>
              <p:cNvSpPr>
                <a:spLocks noChangeShapeType="1"/>
              </p:cNvSpPr>
              <p:nvPr/>
            </p:nvSpPr>
            <p:spPr bwMode="auto">
              <a:xfrm>
                <a:off x="5041" y="6569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2539" name="Line 9"/>
              <p:cNvSpPr>
                <a:spLocks noChangeShapeType="1"/>
              </p:cNvSpPr>
              <p:nvPr/>
            </p:nvSpPr>
            <p:spPr bwMode="auto">
              <a:xfrm>
                <a:off x="5761" y="6569"/>
                <a:ext cx="0" cy="7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2540" name="Line 10"/>
              <p:cNvSpPr>
                <a:spLocks noChangeShapeType="1"/>
              </p:cNvSpPr>
              <p:nvPr/>
            </p:nvSpPr>
            <p:spPr bwMode="auto">
              <a:xfrm>
                <a:off x="6049" y="6569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2541" name="Line 11"/>
              <p:cNvSpPr>
                <a:spLocks noChangeShapeType="1"/>
              </p:cNvSpPr>
              <p:nvPr/>
            </p:nvSpPr>
            <p:spPr bwMode="auto">
              <a:xfrm flipH="1">
                <a:off x="4321" y="6857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2542" name="Line 12"/>
              <p:cNvSpPr>
                <a:spLocks noChangeShapeType="1"/>
              </p:cNvSpPr>
              <p:nvPr/>
            </p:nvSpPr>
            <p:spPr bwMode="auto">
              <a:xfrm flipH="1">
                <a:off x="6049" y="6857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2543" name="Line 13"/>
              <p:cNvSpPr>
                <a:spLocks noChangeShapeType="1"/>
              </p:cNvSpPr>
              <p:nvPr/>
            </p:nvSpPr>
            <p:spPr bwMode="auto">
              <a:xfrm>
                <a:off x="4321" y="6857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2544" name="Line 14"/>
              <p:cNvSpPr>
                <a:spLocks noChangeShapeType="1"/>
              </p:cNvSpPr>
              <p:nvPr/>
            </p:nvSpPr>
            <p:spPr bwMode="auto">
              <a:xfrm>
                <a:off x="6769" y="6857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2545" name="Line 15"/>
              <p:cNvSpPr>
                <a:spLocks noChangeShapeType="1"/>
              </p:cNvSpPr>
              <p:nvPr/>
            </p:nvSpPr>
            <p:spPr bwMode="auto">
              <a:xfrm>
                <a:off x="5329" y="6569"/>
                <a:ext cx="0" cy="7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2546" name="Text Box 16"/>
              <p:cNvSpPr txBox="1">
                <a:spLocks noChangeArrowheads="1"/>
              </p:cNvSpPr>
              <p:nvPr/>
            </p:nvSpPr>
            <p:spPr bwMode="auto">
              <a:xfrm>
                <a:off x="3500" y="7356"/>
                <a:ext cx="4320" cy="43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>
                  <a:spcBef>
                    <a:spcPct val="15000"/>
                  </a:spcBef>
                  <a:buFontTx/>
                  <a:buNone/>
                </a:pPr>
                <a:r>
                  <a:rPr lang="en-AU" altLang="en-US" b="1" u="none"/>
                  <a:t>          </a:t>
                </a:r>
                <a:r>
                  <a:rPr lang="en-AU" altLang="en-US" b="1"/>
                  <a:t> 1 </a:t>
                </a:r>
                <a:r>
                  <a:rPr lang="en-AU" altLang="en-US" b="1">
                    <a:sym typeface="Symbol" pitchFamily="18" charset="2"/>
                  </a:rPr>
                  <a:t></a:t>
                </a:r>
                <a:r>
                  <a:rPr lang="en-AU" altLang="en-US" b="1"/>
                  <a:t> 2</a:t>
                </a:r>
                <a:r>
                  <a:rPr lang="en-AU" altLang="en-US" b="1" baseline="50000"/>
                  <a:t>3</a:t>
                </a:r>
                <a:r>
                  <a:rPr lang="en-AU" altLang="en-US" b="1"/>
                  <a:t>    + 0 </a:t>
                </a:r>
                <a:r>
                  <a:rPr lang="en-AU" altLang="en-US" b="1">
                    <a:sym typeface="Symbol" pitchFamily="18" charset="2"/>
                  </a:rPr>
                  <a:t></a:t>
                </a:r>
                <a:r>
                  <a:rPr lang="en-AU" altLang="en-US" b="1"/>
                  <a:t> 2</a:t>
                </a:r>
                <a:r>
                  <a:rPr lang="en-AU" altLang="en-US" b="1" baseline="50000"/>
                  <a:t>2</a:t>
                </a:r>
                <a:r>
                  <a:rPr lang="en-AU" altLang="en-US" b="1"/>
                  <a:t> + 0 </a:t>
                </a:r>
                <a:r>
                  <a:rPr lang="en-AU" altLang="en-US" b="1">
                    <a:sym typeface="Symbol" pitchFamily="18" charset="2"/>
                  </a:rPr>
                  <a:t></a:t>
                </a:r>
                <a:r>
                  <a:rPr lang="en-AU" altLang="en-US" b="1"/>
                  <a:t> 2</a:t>
                </a:r>
                <a:r>
                  <a:rPr lang="en-AU" altLang="en-US" b="1" baseline="50000"/>
                  <a:t>1</a:t>
                </a:r>
                <a:r>
                  <a:rPr lang="en-AU" altLang="en-US" b="1"/>
                  <a:t>  +    1 </a:t>
                </a:r>
                <a:r>
                  <a:rPr lang="en-AU" altLang="en-US" b="1">
                    <a:sym typeface="Symbol" pitchFamily="18" charset="2"/>
                  </a:rPr>
                  <a:t></a:t>
                </a:r>
                <a:r>
                  <a:rPr lang="en-AU" altLang="en-US" b="1"/>
                  <a:t> 2</a:t>
                </a:r>
                <a:r>
                  <a:rPr lang="en-AU" altLang="en-US" b="1" baseline="50000"/>
                  <a:t>0</a:t>
                </a:r>
                <a:endParaRPr lang="en-AU" altLang="en-US" b="1"/>
              </a:p>
              <a:p>
                <a:pPr>
                  <a:spcBef>
                    <a:spcPct val="15000"/>
                  </a:spcBef>
                  <a:buFontTx/>
                  <a:buNone/>
                </a:pPr>
                <a:endParaRPr lang="en-AU" altLang="en-US" b="1"/>
              </a:p>
            </p:txBody>
          </p:sp>
          <p:sp>
            <p:nvSpPr>
              <p:cNvPr id="22547" name="Line 17"/>
              <p:cNvSpPr>
                <a:spLocks noChangeShapeType="1"/>
              </p:cNvSpPr>
              <p:nvPr/>
            </p:nvSpPr>
            <p:spPr bwMode="auto">
              <a:xfrm>
                <a:off x="5260" y="7712"/>
                <a:ext cx="0" cy="47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2548" name="Line 18"/>
              <p:cNvSpPr>
                <a:spLocks noChangeShapeType="1"/>
              </p:cNvSpPr>
              <p:nvPr/>
            </p:nvSpPr>
            <p:spPr bwMode="auto">
              <a:xfrm>
                <a:off x="5926" y="7712"/>
                <a:ext cx="0" cy="47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2549" name="Line 19"/>
              <p:cNvSpPr>
                <a:spLocks noChangeShapeType="1"/>
              </p:cNvSpPr>
              <p:nvPr/>
            </p:nvSpPr>
            <p:spPr bwMode="auto">
              <a:xfrm>
                <a:off x="6829" y="7697"/>
                <a:ext cx="0" cy="47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2550" name="Line 20"/>
              <p:cNvSpPr>
                <a:spLocks noChangeShapeType="1"/>
              </p:cNvSpPr>
              <p:nvPr/>
            </p:nvSpPr>
            <p:spPr bwMode="auto">
              <a:xfrm>
                <a:off x="4327" y="7712"/>
                <a:ext cx="0" cy="47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8084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76048"/>
            <a:ext cx="7924800" cy="685800"/>
          </a:xfrm>
        </p:spPr>
        <p:txBody>
          <a:bodyPr>
            <a:noAutofit/>
          </a:bodyPr>
          <a:lstStyle/>
          <a:p>
            <a:r>
              <a:rPr lang="en-US" altLang="en-US" sz="2400" dirty="0">
                <a:solidFill>
                  <a:schemeClr val="tx1"/>
                </a:solidFill>
              </a:rPr>
              <a:t>Positional Numbering Systems – Base 2 (Binary </a:t>
            </a: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</a:rPr>
              <a:t>Integer</a:t>
            </a:r>
            <a:r>
              <a:rPr lang="en-US" altLang="en-US" sz="2400" dirty="0">
                <a:solidFill>
                  <a:schemeClr val="tx1"/>
                </a:solidFill>
              </a:rPr>
              <a:t>)</a:t>
            </a:r>
            <a:br>
              <a:rPr lang="en-AU" altLang="en-US" sz="2400" dirty="0"/>
            </a:br>
            <a:r>
              <a:rPr lang="en-AU" sz="2400" dirty="0"/>
              <a:t>Convert (Any  Base) </a:t>
            </a:r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dirty="0"/>
              <a:t> (Decimal) - </a:t>
            </a:r>
            <a:r>
              <a:rPr lang="en-AU" sz="2400" dirty="0">
                <a:solidFill>
                  <a:srgbClr val="C00000"/>
                </a:solidFill>
              </a:rPr>
              <a:t>Binary </a:t>
            </a:r>
            <a:r>
              <a:rPr lang="en-AU" sz="2400" dirty="0">
                <a:solidFill>
                  <a:srgbClr val="C00000"/>
                </a:solidFill>
                <a:sym typeface="Wingdings"/>
              </a:rPr>
              <a:t> Decimal</a:t>
            </a:r>
            <a:endParaRPr lang="en-US" altLang="en-US" sz="2400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066800"/>
            <a:ext cx="7848600" cy="533400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Any binary number can be converted to decimal by multiplying the weight of each position with the binary digit and adding together. </a:t>
            </a:r>
          </a:p>
          <a:p>
            <a:pPr>
              <a:defRPr/>
            </a:pPr>
            <a:r>
              <a:rPr lang="en-US" sz="2400" b="1" u="sng" dirty="0"/>
              <a:t>Example (10):</a:t>
            </a:r>
          </a:p>
        </p:txBody>
      </p:sp>
      <p:sp>
        <p:nvSpPr>
          <p:cNvPr id="35844" name="Text Box 5"/>
          <p:cNvSpPr txBox="1">
            <a:spLocks noChangeArrowheads="1"/>
          </p:cNvSpPr>
          <p:nvPr/>
        </p:nvSpPr>
        <p:spPr bwMode="auto">
          <a:xfrm>
            <a:off x="1343025" y="2892425"/>
            <a:ext cx="6657975" cy="3127375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Bef>
                <a:spcPct val="15000"/>
              </a:spcBef>
              <a:buFontTx/>
              <a:buNone/>
            </a:pPr>
            <a:r>
              <a:rPr lang="en-US" altLang="en-US" sz="2000" b="1" u="none" dirty="0"/>
              <a:t>Binary number               1	0	 1	     1	          0	</a:t>
            </a:r>
          </a:p>
          <a:p>
            <a:pPr algn="just">
              <a:spcBef>
                <a:spcPct val="15000"/>
              </a:spcBef>
              <a:buFontTx/>
              <a:buNone/>
            </a:pPr>
            <a:endParaRPr lang="en-US" altLang="en-US" sz="2000" b="1" u="none" dirty="0"/>
          </a:p>
          <a:p>
            <a:pPr algn="just">
              <a:spcBef>
                <a:spcPct val="15000"/>
              </a:spcBef>
              <a:buFontTx/>
              <a:buNone/>
            </a:pPr>
            <a:r>
              <a:rPr lang="en-US" altLang="en-US" sz="2000" b="1" u="none" dirty="0"/>
              <a:t>Power of 2 position        2</a:t>
            </a:r>
            <a:r>
              <a:rPr lang="en-US" altLang="en-US" sz="2000" b="1" u="none" baseline="50000" dirty="0"/>
              <a:t>4</a:t>
            </a:r>
            <a:r>
              <a:rPr lang="en-US" altLang="en-US" sz="2000" b="1" u="none" dirty="0"/>
              <a:t>  + 	2</a:t>
            </a:r>
            <a:r>
              <a:rPr lang="en-US" altLang="en-US" sz="2000" b="1" u="none" baseline="50000" dirty="0"/>
              <a:t>3</a:t>
            </a:r>
            <a:r>
              <a:rPr lang="en-US" altLang="en-US" sz="2000" b="1" u="none" dirty="0"/>
              <a:t>          +       2</a:t>
            </a:r>
            <a:r>
              <a:rPr lang="en-US" altLang="en-US" sz="2000" b="1" u="none" baseline="50000" dirty="0"/>
              <a:t>2</a:t>
            </a:r>
            <a:r>
              <a:rPr lang="en-US" altLang="en-US" sz="2000" b="1" u="none" dirty="0"/>
              <a:t>          +         2</a:t>
            </a:r>
            <a:r>
              <a:rPr lang="en-US" altLang="en-US" sz="2000" b="1" u="none" baseline="50000" dirty="0"/>
              <a:t>1</a:t>
            </a:r>
            <a:r>
              <a:rPr lang="en-US" altLang="en-US" sz="2000" b="1" u="none" dirty="0"/>
              <a:t>            +       2</a:t>
            </a:r>
            <a:r>
              <a:rPr lang="en-US" altLang="en-US" sz="2000" b="1" u="none" baseline="50000" dirty="0"/>
              <a:t>0</a:t>
            </a:r>
            <a:endParaRPr lang="en-US" altLang="en-US" sz="2000" b="1" u="none" dirty="0"/>
          </a:p>
          <a:p>
            <a:pPr algn="just">
              <a:spcBef>
                <a:spcPct val="15000"/>
              </a:spcBef>
              <a:buFontTx/>
              <a:buNone/>
            </a:pPr>
            <a:r>
              <a:rPr lang="en-US" altLang="en-US" sz="2000" b="1" u="none" dirty="0"/>
              <a:t>			 					</a:t>
            </a:r>
            <a:r>
              <a:rPr lang="en-US" altLang="en-US" sz="2000" b="1" u="none" baseline="0" dirty="0"/>
              <a:t>           </a:t>
            </a:r>
            <a:r>
              <a:rPr lang="en-US" altLang="en-US" sz="2000" b="1" u="none" dirty="0"/>
              <a:t>(2</a:t>
            </a:r>
            <a:r>
              <a:rPr lang="en-US" altLang="en-US" sz="2000" b="1" u="none" baseline="50000" dirty="0"/>
              <a:t>4 </a:t>
            </a:r>
            <a:r>
              <a:rPr lang="en-US" altLang="en-US" sz="2000" b="1" u="none" dirty="0">
                <a:sym typeface="Symbol" pitchFamily="18" charset="2"/>
              </a:rPr>
              <a:t>  </a:t>
            </a:r>
            <a:r>
              <a:rPr lang="en-US" altLang="en-US" sz="2000" b="1" u="none" dirty="0"/>
              <a:t>1)   +   (2</a:t>
            </a:r>
            <a:r>
              <a:rPr lang="en-US" altLang="en-US" sz="2000" b="1" u="none" baseline="50000" dirty="0"/>
              <a:t>3 </a:t>
            </a:r>
            <a:r>
              <a:rPr lang="en-US" altLang="en-US" sz="2000" b="1" u="none" dirty="0">
                <a:sym typeface="Symbol" pitchFamily="18" charset="2"/>
              </a:rPr>
              <a:t> </a:t>
            </a:r>
            <a:r>
              <a:rPr lang="en-US" altLang="en-US" sz="2000" b="1" u="none" dirty="0"/>
              <a:t>0)      +   (2</a:t>
            </a:r>
            <a:r>
              <a:rPr lang="en-US" altLang="en-US" sz="2000" b="1" u="none" baseline="50000" dirty="0"/>
              <a:t>2 </a:t>
            </a:r>
            <a:r>
              <a:rPr lang="en-US" altLang="en-US" sz="2000" b="1" u="none" dirty="0">
                <a:sym typeface="Symbol" pitchFamily="18" charset="2"/>
              </a:rPr>
              <a:t> </a:t>
            </a:r>
            <a:r>
              <a:rPr lang="en-US" altLang="en-US" sz="2000" b="1" u="none" dirty="0"/>
              <a:t>1)      +    (2</a:t>
            </a:r>
            <a:r>
              <a:rPr lang="en-US" altLang="en-US" sz="2000" b="1" u="none" baseline="50000" dirty="0"/>
              <a:t>1 </a:t>
            </a:r>
            <a:r>
              <a:rPr lang="en-US" altLang="en-US" sz="2000" b="1" u="none" dirty="0">
                <a:sym typeface="Symbol" pitchFamily="18" charset="2"/>
              </a:rPr>
              <a:t> </a:t>
            </a:r>
            <a:r>
              <a:rPr lang="en-US" altLang="en-US" sz="2000" b="1" u="none" dirty="0"/>
              <a:t>1)    +   (2</a:t>
            </a:r>
            <a:r>
              <a:rPr lang="en-US" altLang="en-US" sz="2000" b="1" u="none" baseline="50000" dirty="0"/>
              <a:t>0</a:t>
            </a:r>
            <a:r>
              <a:rPr lang="en-US" altLang="en-US" sz="2000" b="1" u="none" dirty="0">
                <a:sym typeface="Symbol" pitchFamily="18" charset="2"/>
              </a:rPr>
              <a:t></a:t>
            </a:r>
            <a:r>
              <a:rPr lang="en-US" altLang="en-US" sz="2000" b="1" u="none" dirty="0"/>
              <a:t>  0)</a:t>
            </a:r>
          </a:p>
          <a:p>
            <a:pPr algn="just">
              <a:spcBef>
                <a:spcPct val="15000"/>
              </a:spcBef>
              <a:buFontTx/>
              <a:buNone/>
            </a:pPr>
            <a:endParaRPr lang="en-US" altLang="en-US" sz="2000" b="1" u="none" dirty="0"/>
          </a:p>
          <a:p>
            <a:pPr algn="just">
              <a:spcBef>
                <a:spcPct val="15000"/>
              </a:spcBef>
              <a:buFontTx/>
              <a:buNone/>
            </a:pPr>
            <a:r>
              <a:rPr lang="en-US" altLang="en-US" sz="2000" b="1" u="none" dirty="0"/>
              <a:t>Decimal value	            16 + 0  + 4  + 2  + 0  </a:t>
            </a:r>
          </a:p>
          <a:p>
            <a:pPr lvl="1" algn="just">
              <a:spcBef>
                <a:spcPct val="15000"/>
              </a:spcBef>
              <a:buFontTx/>
              <a:buNone/>
            </a:pPr>
            <a:r>
              <a:rPr lang="en-US" altLang="en-US" sz="2000" b="1" u="none" dirty="0"/>
              <a:t> 			</a:t>
            </a:r>
          </a:p>
          <a:p>
            <a:pPr lvl="1" algn="just">
              <a:spcBef>
                <a:spcPct val="15000"/>
              </a:spcBef>
              <a:buFontTx/>
              <a:buNone/>
            </a:pPr>
            <a:r>
              <a:rPr lang="en-US" altLang="en-US" sz="2000" b="1" u="none" dirty="0"/>
              <a:t>			 =( 22)</a:t>
            </a:r>
            <a:r>
              <a:rPr lang="en-US" altLang="en-US" sz="2000" b="1" u="none" baseline="-25000" dirty="0"/>
              <a:t>10</a:t>
            </a:r>
            <a:endParaRPr lang="en-US" altLang="en-US" sz="2000" b="1" u="none" dirty="0"/>
          </a:p>
          <a:p>
            <a:pPr>
              <a:spcBef>
                <a:spcPct val="15000"/>
              </a:spcBef>
              <a:buFontTx/>
              <a:buNone/>
            </a:pPr>
            <a:endParaRPr lang="en-US" altLang="en-US" sz="2000" b="1" u="none" dirty="0"/>
          </a:p>
        </p:txBody>
      </p:sp>
      <p:pic>
        <p:nvPicPr>
          <p:cNvPr id="35846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043487"/>
            <a:ext cx="25654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485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85800"/>
          </a:xfrm>
        </p:spPr>
        <p:txBody>
          <a:bodyPr>
            <a:noAutofit/>
          </a:bodyPr>
          <a:lstStyle/>
          <a:p>
            <a:r>
              <a:rPr lang="en-US" altLang="en-US" sz="2400" dirty="0">
                <a:solidFill>
                  <a:schemeClr val="tx1"/>
                </a:solidFill>
              </a:rPr>
              <a:t>Positional Numbering Systems – Base 2 (Binary </a:t>
            </a: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</a:rPr>
              <a:t>Fraction</a:t>
            </a:r>
            <a:r>
              <a:rPr lang="en-US" altLang="en-US" sz="2400" dirty="0">
                <a:solidFill>
                  <a:schemeClr val="tx1"/>
                </a:solidFill>
              </a:rPr>
              <a:t>)</a:t>
            </a:r>
            <a:br>
              <a:rPr lang="en-AU" altLang="en-US" sz="2400" dirty="0"/>
            </a:br>
            <a:r>
              <a:rPr lang="en-AU" sz="2400" dirty="0"/>
              <a:t>Convert (Any  Base) </a:t>
            </a:r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dirty="0"/>
              <a:t> (Decimal) - </a:t>
            </a:r>
            <a:r>
              <a:rPr lang="en-AU" sz="2400" dirty="0">
                <a:solidFill>
                  <a:srgbClr val="C00000"/>
                </a:solidFill>
              </a:rPr>
              <a:t>Binary </a:t>
            </a:r>
            <a:r>
              <a:rPr lang="en-AU" sz="2400" dirty="0">
                <a:solidFill>
                  <a:srgbClr val="C00000"/>
                </a:solidFill>
                <a:sym typeface="Wingdings"/>
              </a:rPr>
              <a:t> Decimal</a:t>
            </a:r>
            <a:endParaRPr lang="en-AU" alt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400" b="1" u="sng" dirty="0"/>
              <a:t>Example (11): </a:t>
            </a:r>
          </a:p>
          <a:p>
            <a:pPr marL="0" indent="0">
              <a:buFontTx/>
              <a:buNone/>
              <a:defRPr/>
            </a:pPr>
            <a:r>
              <a:rPr lang="en-AU" sz="2400" dirty="0"/>
              <a:t>Convert (101.1101)</a:t>
            </a:r>
            <a:r>
              <a:rPr lang="en-AU" sz="2400" baseline="-25000" dirty="0"/>
              <a:t>2</a:t>
            </a:r>
            <a:r>
              <a:rPr lang="en-AU" sz="2400" dirty="0"/>
              <a:t> to decimal.</a:t>
            </a:r>
          </a:p>
          <a:p>
            <a:pPr>
              <a:defRPr/>
            </a:pPr>
            <a:endParaRPr lang="en-AU" dirty="0"/>
          </a:p>
          <a:p>
            <a:pPr>
              <a:defRPr/>
            </a:pPr>
            <a:endParaRPr lang="en-AU" dirty="0"/>
          </a:p>
        </p:txBody>
      </p:sp>
      <p:pic>
        <p:nvPicPr>
          <p:cNvPr id="37893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9" y="3505200"/>
            <a:ext cx="76644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8329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68580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Converting Between Bases – Binary to Decimal</a:t>
            </a:r>
            <a:br>
              <a:rPr lang="en-US" altLang="en-US" sz="2400" dirty="0"/>
            </a:br>
            <a:r>
              <a:rPr lang="en-AU" sz="2400" dirty="0"/>
              <a:t> Convert (Any  Base) </a:t>
            </a:r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dirty="0"/>
              <a:t> (Decimal) - </a:t>
            </a:r>
            <a:r>
              <a:rPr lang="en-AU" sz="2400" dirty="0">
                <a:solidFill>
                  <a:srgbClr val="C00000"/>
                </a:solidFill>
              </a:rPr>
              <a:t>Binary </a:t>
            </a:r>
            <a:r>
              <a:rPr lang="en-AU" sz="2400" dirty="0">
                <a:solidFill>
                  <a:srgbClr val="C00000"/>
                </a:solidFill>
                <a:sym typeface="Wingdings"/>
              </a:rPr>
              <a:t> Decimal</a:t>
            </a:r>
            <a:endParaRPr lang="en-AU" alt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343400"/>
          </a:xfrm>
        </p:spPr>
        <p:txBody>
          <a:bodyPr>
            <a:normAutofit fontScale="85000" lnSpcReduction="20000"/>
          </a:bodyPr>
          <a:lstStyle/>
          <a:p>
            <a:pPr marL="533400" indent="-533400">
              <a:buFontTx/>
              <a:buNone/>
              <a:defRPr/>
            </a:pPr>
            <a:r>
              <a:rPr lang="en-AU" b="1" dirty="0"/>
              <a:t>Q1: </a:t>
            </a:r>
            <a:r>
              <a:rPr lang="en-US" b="1" dirty="0"/>
              <a:t>Convert the following </a:t>
            </a:r>
            <a:r>
              <a:rPr lang="en-US" b="1" dirty="0">
                <a:solidFill>
                  <a:srgbClr val="0070C0"/>
                </a:solidFill>
              </a:rPr>
              <a:t>Binary </a:t>
            </a:r>
            <a:r>
              <a:rPr lang="en-US" b="1" dirty="0"/>
              <a:t>numbers to its equivalent </a:t>
            </a:r>
            <a:r>
              <a:rPr lang="en-US" b="1" dirty="0">
                <a:solidFill>
                  <a:srgbClr val="0070C0"/>
                </a:solidFill>
              </a:rPr>
              <a:t>Decimal</a:t>
            </a:r>
            <a:r>
              <a:rPr lang="en-US" b="1" dirty="0"/>
              <a:t> number.</a:t>
            </a:r>
          </a:p>
          <a:p>
            <a:pPr marL="533400" indent="-533400">
              <a:buFontTx/>
              <a:buNone/>
              <a:defRPr/>
            </a:pPr>
            <a:r>
              <a:rPr lang="en-US" dirty="0"/>
              <a:t>	</a:t>
            </a:r>
            <a:r>
              <a:rPr lang="en-US" b="1" dirty="0"/>
              <a:t>(</a:t>
            </a:r>
            <a:r>
              <a:rPr lang="en-US" b="1" dirty="0" err="1"/>
              <a:t>i</a:t>
            </a:r>
            <a:r>
              <a:rPr lang="en-US" b="1" dirty="0"/>
              <a:t>) 10110</a:t>
            </a:r>
            <a:r>
              <a:rPr lang="en-US" dirty="0"/>
              <a:t>	</a:t>
            </a:r>
          </a:p>
          <a:p>
            <a:pPr marL="533400" indent="-533400">
              <a:buFontTx/>
              <a:buNone/>
              <a:defRPr/>
            </a:pPr>
            <a:r>
              <a:rPr lang="en-US" dirty="0"/>
              <a:t>		 </a:t>
            </a:r>
          </a:p>
          <a:p>
            <a:pPr marL="533400" indent="-533400">
              <a:buFontTx/>
              <a:buNone/>
              <a:defRPr/>
            </a:pPr>
            <a:r>
              <a:rPr lang="en-US" dirty="0"/>
              <a:t>	</a:t>
            </a:r>
            <a:r>
              <a:rPr lang="en-US" b="1" dirty="0"/>
              <a:t>(ii) 110101</a:t>
            </a:r>
          </a:p>
          <a:p>
            <a:pPr marL="533400" indent="-533400">
              <a:buFontTx/>
              <a:buNone/>
              <a:defRPr/>
            </a:pPr>
            <a:r>
              <a:rPr lang="en-US" dirty="0"/>
              <a:t>	 </a:t>
            </a:r>
          </a:p>
          <a:p>
            <a:pPr marL="533400" indent="-533400">
              <a:buFontTx/>
              <a:buNone/>
              <a:defRPr/>
            </a:pPr>
            <a:r>
              <a:rPr lang="en-US" dirty="0"/>
              <a:t>	</a:t>
            </a:r>
            <a:r>
              <a:rPr lang="en-US" b="1" dirty="0"/>
              <a:t>(iii) 111001.0101</a:t>
            </a:r>
          </a:p>
          <a:p>
            <a:pPr marL="533400" indent="-533400">
              <a:buFontTx/>
              <a:buNone/>
              <a:defRPr/>
            </a:pPr>
            <a:r>
              <a:rPr lang="en-US" dirty="0"/>
              <a:t>		 </a:t>
            </a:r>
          </a:p>
          <a:p>
            <a:pPr marL="533400" indent="-533400">
              <a:buFontTx/>
              <a:buNone/>
              <a:defRPr/>
            </a:pPr>
            <a:r>
              <a:rPr lang="en-US" dirty="0"/>
              <a:t>	</a:t>
            </a:r>
            <a:r>
              <a:rPr lang="en-US" b="1" dirty="0"/>
              <a:t>(iv) 111111.111</a:t>
            </a:r>
            <a:endParaRPr lang="en-AU" b="1" dirty="0"/>
          </a:p>
          <a:p>
            <a:pPr>
              <a:buFontTx/>
              <a:buNone/>
              <a:defRPr/>
            </a:pPr>
            <a:r>
              <a:rPr lang="en-AU" dirty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753502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Combinations (Numbers)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AU" b="1" dirty="0"/>
              <a:t>Q-How many base-3 digits does it take to obtain as many combinations as can be done with 5 binary digits? </a:t>
            </a:r>
          </a:p>
          <a:p>
            <a:endParaRPr lang="en-AU" dirty="0"/>
          </a:p>
          <a:p>
            <a:pPr>
              <a:buNone/>
            </a:pPr>
            <a:r>
              <a:rPr lang="en-AU" i="1" dirty="0"/>
              <a:t>Ans. </a:t>
            </a:r>
          </a:p>
          <a:p>
            <a:r>
              <a:rPr lang="en-AU" i="1" dirty="0">
                <a:solidFill>
                  <a:srgbClr val="00B050"/>
                </a:solidFill>
              </a:rPr>
              <a:t>Four</a:t>
            </a:r>
            <a:r>
              <a:rPr lang="en-AU" i="1" dirty="0"/>
              <a:t> </a:t>
            </a:r>
          </a:p>
          <a:p>
            <a:r>
              <a:rPr lang="en-AU" dirty="0"/>
              <a:t>With 5 binary digits we have 2</a:t>
            </a:r>
            <a:r>
              <a:rPr lang="en-AU" baseline="30000" dirty="0"/>
              <a:t>5</a:t>
            </a:r>
            <a:r>
              <a:rPr lang="en-AU" dirty="0"/>
              <a:t> = 32 combinations </a:t>
            </a:r>
          </a:p>
          <a:p>
            <a:r>
              <a:rPr lang="en-AU" dirty="0"/>
              <a:t>With 3 base-3 digits, we have 3</a:t>
            </a:r>
            <a:r>
              <a:rPr lang="en-AU" baseline="30000" dirty="0"/>
              <a:t>3</a:t>
            </a:r>
            <a:r>
              <a:rPr lang="en-AU" dirty="0"/>
              <a:t> = 27 combinations, which is not enough </a:t>
            </a:r>
          </a:p>
          <a:p>
            <a:r>
              <a:rPr lang="en-AU" u="sng" dirty="0"/>
              <a:t>so we need four digits</a:t>
            </a:r>
            <a:r>
              <a:rPr lang="en-AU" dirty="0"/>
              <a:t>: 3</a:t>
            </a:r>
            <a:r>
              <a:rPr lang="en-AU" baseline="30000" dirty="0"/>
              <a:t>4</a:t>
            </a:r>
            <a:r>
              <a:rPr lang="en-AU" dirty="0"/>
              <a:t> = 81 combinations (we won’t use them all) </a:t>
            </a:r>
          </a:p>
        </p:txBody>
      </p:sp>
    </p:spTree>
    <p:extLst>
      <p:ext uri="{BB962C8B-B14F-4D97-AF65-F5344CB8AC3E}">
        <p14:creationId xmlns:p14="http://schemas.microsoft.com/office/powerpoint/2010/main" val="493240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Combinations (Numbers)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AU" b="1" dirty="0"/>
              <a:t>Q-Assuming unsigned integers, how many binary digits does it take to obtain as many combinations (numbers) as can be done with 2 decimal digits? Explain. </a:t>
            </a:r>
          </a:p>
          <a:p>
            <a:endParaRPr lang="en-AU" dirty="0"/>
          </a:p>
          <a:p>
            <a:pPr>
              <a:buNone/>
            </a:pPr>
            <a:r>
              <a:rPr lang="en-AU" i="1" dirty="0"/>
              <a:t>Ans. </a:t>
            </a:r>
          </a:p>
          <a:p>
            <a:r>
              <a:rPr lang="en-AU" dirty="0"/>
              <a:t>2 decimal digits can range from 0 to 99, so we need 7 bits (128 combinations, although we won’t use them all). </a:t>
            </a:r>
          </a:p>
        </p:txBody>
      </p:sp>
    </p:spTree>
    <p:extLst>
      <p:ext uri="{BB962C8B-B14F-4D97-AF65-F5344CB8AC3E}">
        <p14:creationId xmlns:p14="http://schemas.microsoft.com/office/powerpoint/2010/main" val="2972609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772400" cy="4114800"/>
          </a:xfrm>
        </p:spPr>
        <p:txBody>
          <a:bodyPr/>
          <a:lstStyle/>
          <a:p>
            <a:pPr marL="457200" indent="-457200">
              <a:buNone/>
            </a:pPr>
            <a:endParaRPr lang="en-AU" dirty="0"/>
          </a:p>
          <a:p>
            <a:pPr marL="457200" indent="-457200"/>
            <a:r>
              <a:rPr lang="en-AU" dirty="0"/>
              <a:t>Convert (Decimal) </a:t>
            </a:r>
            <a:r>
              <a:rPr lang="en-AU" b="1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dirty="0"/>
              <a:t> (Any Base)</a:t>
            </a:r>
          </a:p>
          <a:p>
            <a:pPr marL="857250" lvl="1" indent="-457200"/>
            <a:r>
              <a:rPr lang="en-AU" dirty="0"/>
              <a:t>If it is Integer Decimal Number, </a:t>
            </a:r>
            <a:r>
              <a:rPr lang="en-AU" b="1" dirty="0">
                <a:solidFill>
                  <a:schemeClr val="accent1">
                    <a:lumMod val="75000"/>
                  </a:schemeClr>
                </a:solidFill>
              </a:rPr>
              <a:t>Use</a:t>
            </a:r>
            <a:r>
              <a:rPr lang="en-AU" dirty="0"/>
              <a:t> Division Algorithm</a:t>
            </a:r>
          </a:p>
          <a:p>
            <a:pPr marL="857250" lvl="1" indent="-457200"/>
            <a:r>
              <a:rPr lang="en-AU" dirty="0"/>
              <a:t>If it is Floating Point, </a:t>
            </a:r>
            <a:r>
              <a:rPr lang="en-AU" b="1" dirty="0">
                <a:solidFill>
                  <a:schemeClr val="accent1">
                    <a:lumMod val="75000"/>
                  </a:schemeClr>
                </a:solidFill>
              </a:rPr>
              <a:t>Use</a:t>
            </a:r>
            <a:r>
              <a:rPr lang="en-AU" dirty="0"/>
              <a:t> Multiplication Algorithm</a:t>
            </a:r>
            <a:endParaRPr lang="en-US" dirty="0"/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title"/>
          </p:nvPr>
        </p:nvSpPr>
        <p:spPr>
          <a:xfrm>
            <a:off x="533400" y="595313"/>
            <a:ext cx="8305800" cy="547687"/>
          </a:xfrm>
          <a:noFill/>
        </p:spPr>
        <p:txBody>
          <a:bodyPr>
            <a:normAutofit/>
          </a:bodyPr>
          <a:lstStyle/>
          <a:p>
            <a:r>
              <a:rPr lang="en-US" altLang="en-US" sz="2400" dirty="0"/>
              <a:t>Converting Between Bases - </a:t>
            </a:r>
            <a:r>
              <a:rPr lang="en-AU" sz="2400" dirty="0"/>
              <a:t>Convert (Decimal) </a:t>
            </a:r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dirty="0"/>
              <a:t> (Any Base)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46156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82" name="Picture 6" descr="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676400"/>
            <a:ext cx="3195638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95400"/>
            <a:ext cx="4419600" cy="4419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E4F5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/>
          <a:p>
            <a:r>
              <a:rPr lang="en-US" altLang="en-US" sz="2300" b="1">
                <a:latin typeface="Arial" charset="0"/>
              </a:rPr>
              <a:t>Converting 190 to base 3...</a:t>
            </a:r>
          </a:p>
          <a:p>
            <a:pPr lvl="1">
              <a:spcBef>
                <a:spcPct val="40000"/>
              </a:spcBef>
            </a:pPr>
            <a:r>
              <a:rPr lang="en-US" altLang="en-US"/>
              <a:t>First we take the number that we wish to convert and divide it by the radix in which we want to express our result.</a:t>
            </a:r>
          </a:p>
          <a:p>
            <a:pPr lvl="1">
              <a:spcBef>
                <a:spcPct val="40000"/>
              </a:spcBef>
            </a:pPr>
            <a:r>
              <a:rPr lang="en-US" altLang="en-US"/>
              <a:t>In this case, 3 divides 190   63 times, with a remainder of 1.</a:t>
            </a:r>
          </a:p>
          <a:p>
            <a:pPr lvl="1">
              <a:spcBef>
                <a:spcPct val="40000"/>
              </a:spcBef>
            </a:pPr>
            <a:r>
              <a:rPr lang="en-US" altLang="en-US"/>
              <a:t>Record the quotient and the remainder.</a:t>
            </a:r>
          </a:p>
        </p:txBody>
      </p:sp>
      <p:sp>
        <p:nvSpPr>
          <p:cNvPr id="152586" name="Rectangle 10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8839200" cy="685800"/>
          </a:xfrm>
          <a:noFill/>
          <a:ln/>
        </p:spPr>
        <p:txBody>
          <a:bodyPr>
            <a:normAutofit fontScale="90000"/>
          </a:bodyPr>
          <a:lstStyle/>
          <a:p>
            <a:pPr marL="457200" indent="-457200"/>
            <a:r>
              <a:rPr lang="en-AU" sz="2700" dirty="0"/>
              <a:t>Convert (</a:t>
            </a:r>
            <a:r>
              <a:rPr lang="en-AU" sz="2700" dirty="0">
                <a:solidFill>
                  <a:schemeClr val="accent1">
                    <a:lumMod val="75000"/>
                  </a:schemeClr>
                </a:solidFill>
              </a:rPr>
              <a:t>Integer</a:t>
            </a:r>
            <a:r>
              <a:rPr lang="en-AU" sz="2700" dirty="0"/>
              <a:t> Decimal) </a:t>
            </a:r>
            <a:r>
              <a:rPr lang="en-AU" sz="27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700" dirty="0"/>
              <a:t> (Any Base) - </a:t>
            </a:r>
            <a:r>
              <a:rPr lang="en-AU" sz="2700" dirty="0">
                <a:solidFill>
                  <a:schemeClr val="accent1">
                    <a:lumMod val="75000"/>
                  </a:schemeClr>
                </a:solidFill>
              </a:rPr>
              <a:t>Use</a:t>
            </a:r>
            <a:r>
              <a:rPr lang="en-AU" sz="2700" dirty="0"/>
              <a:t> Division Algorithm – </a:t>
            </a:r>
            <a:r>
              <a:rPr lang="en-AU" sz="2700" dirty="0">
                <a:solidFill>
                  <a:srgbClr val="C00000"/>
                </a:solidFill>
              </a:rPr>
              <a:t>Integer Decimal </a:t>
            </a:r>
            <a:r>
              <a:rPr lang="en-AU" sz="2700" dirty="0">
                <a:solidFill>
                  <a:srgbClr val="C00000"/>
                </a:solidFill>
                <a:sym typeface="Wingdings"/>
              </a:rPr>
              <a:t> Base 3</a:t>
            </a:r>
            <a:br>
              <a:rPr lang="en-AU" sz="2000" dirty="0"/>
            </a:b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32409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30" name="Picture 6" descr="2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676400"/>
            <a:ext cx="3198813" cy="442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4343400" cy="4419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E4F5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300" b="1">
                <a:latin typeface="Arial" charset="0"/>
              </a:rPr>
              <a:t>Converting 190 to base 3...</a:t>
            </a:r>
          </a:p>
          <a:p>
            <a:pPr lvl="1">
              <a:spcBef>
                <a:spcPct val="40000"/>
              </a:spcBef>
            </a:pPr>
            <a:r>
              <a:rPr lang="en-US" altLang="en-US"/>
              <a:t>63 is evenly divisible by 3.</a:t>
            </a:r>
          </a:p>
          <a:p>
            <a:pPr lvl="1">
              <a:spcBef>
                <a:spcPct val="40000"/>
              </a:spcBef>
            </a:pPr>
            <a:r>
              <a:rPr lang="en-US" altLang="en-US"/>
              <a:t>Our remainder is zero, and the quotient is 21.</a:t>
            </a:r>
          </a:p>
        </p:txBody>
      </p:sp>
      <p:sp>
        <p:nvSpPr>
          <p:cNvPr id="154634" name="Rectangle 10"/>
          <p:cNvSpPr>
            <a:spLocks noGrp="1" noChangeArrowheads="1"/>
          </p:cNvSpPr>
          <p:nvPr>
            <p:ph type="title"/>
          </p:nvPr>
        </p:nvSpPr>
        <p:spPr>
          <a:xfrm>
            <a:off x="381000" y="442912"/>
            <a:ext cx="8382000" cy="547688"/>
          </a:xfrm>
          <a:noFill/>
          <a:ln/>
        </p:spPr>
        <p:txBody>
          <a:bodyPr>
            <a:normAutofit fontScale="90000"/>
          </a:bodyPr>
          <a:lstStyle/>
          <a:p>
            <a:r>
              <a:rPr lang="en-AU" sz="2700" dirty="0"/>
              <a:t>Convert (</a:t>
            </a:r>
            <a:r>
              <a:rPr lang="en-AU" sz="2700" dirty="0">
                <a:solidFill>
                  <a:schemeClr val="accent1">
                    <a:lumMod val="75000"/>
                  </a:schemeClr>
                </a:solidFill>
              </a:rPr>
              <a:t>Integer</a:t>
            </a:r>
            <a:r>
              <a:rPr lang="en-AU" sz="2700" dirty="0"/>
              <a:t> Decimal) </a:t>
            </a:r>
            <a:r>
              <a:rPr lang="en-AU" sz="27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700" dirty="0"/>
              <a:t> (Any Base) - </a:t>
            </a:r>
            <a:r>
              <a:rPr lang="en-AU" sz="2700" dirty="0">
                <a:solidFill>
                  <a:schemeClr val="accent1">
                    <a:lumMod val="75000"/>
                  </a:schemeClr>
                </a:solidFill>
              </a:rPr>
              <a:t>Use</a:t>
            </a:r>
            <a:r>
              <a:rPr lang="en-AU" sz="2700" dirty="0"/>
              <a:t> Division Algorithm – </a:t>
            </a:r>
            <a:r>
              <a:rPr lang="en-AU" sz="2700" dirty="0">
                <a:solidFill>
                  <a:srgbClr val="C00000"/>
                </a:solidFill>
              </a:rPr>
              <a:t>Integer Decimal </a:t>
            </a:r>
            <a:r>
              <a:rPr lang="en-AU" sz="2700" dirty="0">
                <a:solidFill>
                  <a:srgbClr val="C00000"/>
                </a:solidFill>
                <a:sym typeface="Wingdings"/>
              </a:rPr>
              <a:t> Base 3</a:t>
            </a:r>
            <a:br>
              <a:rPr lang="en-AU" sz="2000" dirty="0"/>
            </a:b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04197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Objectives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Understand the fundamentals of numerical data representation and manipulation in digital computers.</a:t>
            </a:r>
          </a:p>
          <a:p>
            <a:r>
              <a:rPr lang="en-US" altLang="en-US" dirty="0"/>
              <a:t>Master the skill of converting between various radix systems.</a:t>
            </a:r>
          </a:p>
          <a:p>
            <a:r>
              <a:rPr lang="en-US" altLang="en-US" dirty="0"/>
              <a:t>Understand how errors can occur in computations because of overflow and truncation.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8" name="Picture 6" descr="2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676400"/>
            <a:ext cx="3198813" cy="442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4495800" cy="4419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E4F5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300" b="1">
                <a:latin typeface="Arial" charset="0"/>
              </a:rPr>
              <a:t>Converting 190 to base 3...</a:t>
            </a:r>
          </a:p>
          <a:p>
            <a:pPr lvl="1">
              <a:spcBef>
                <a:spcPct val="40000"/>
              </a:spcBef>
            </a:pPr>
            <a:r>
              <a:rPr lang="en-US" altLang="en-US"/>
              <a:t>Continue in this way until the quotient is zero.</a:t>
            </a:r>
          </a:p>
          <a:p>
            <a:pPr lvl="1">
              <a:spcBef>
                <a:spcPct val="40000"/>
              </a:spcBef>
            </a:pPr>
            <a:r>
              <a:rPr lang="en-US" altLang="en-US"/>
              <a:t>In the final calculation, we note that 3 divides 2 zero times with a remainder of 2.</a:t>
            </a:r>
          </a:p>
          <a:p>
            <a:pPr lvl="1">
              <a:spcBef>
                <a:spcPct val="40000"/>
              </a:spcBef>
            </a:pPr>
            <a:r>
              <a:rPr lang="en-US" altLang="en-US"/>
              <a:t>Our result, reading from bottom to top is:</a:t>
            </a:r>
          </a:p>
          <a:p>
            <a:pPr lvl="1">
              <a:spcBef>
                <a:spcPct val="40000"/>
              </a:spcBef>
              <a:buFontTx/>
              <a:buNone/>
            </a:pPr>
            <a:r>
              <a:rPr lang="en-US" altLang="en-US"/>
              <a:t>                 190</a:t>
            </a:r>
            <a:r>
              <a:rPr lang="en-US" altLang="en-US" baseline="-25000"/>
              <a:t>10</a:t>
            </a:r>
            <a:r>
              <a:rPr lang="en-US" altLang="en-US"/>
              <a:t> = 21001</a:t>
            </a:r>
            <a:r>
              <a:rPr lang="en-US" altLang="en-US" baseline="-25000"/>
              <a:t>3</a:t>
            </a:r>
          </a:p>
        </p:txBody>
      </p:sp>
      <p:sp>
        <p:nvSpPr>
          <p:cNvPr id="156685" name="Rectangle 13"/>
          <p:cNvSpPr>
            <a:spLocks noGrp="1" noChangeArrowheads="1"/>
          </p:cNvSpPr>
          <p:nvPr>
            <p:ph type="title"/>
          </p:nvPr>
        </p:nvSpPr>
        <p:spPr>
          <a:xfrm>
            <a:off x="533400" y="519112"/>
            <a:ext cx="8153400" cy="547688"/>
          </a:xfrm>
          <a:noFill/>
          <a:ln/>
        </p:spPr>
        <p:txBody>
          <a:bodyPr>
            <a:normAutofit fontScale="90000"/>
          </a:bodyPr>
          <a:lstStyle/>
          <a:p>
            <a:r>
              <a:rPr lang="en-AU" sz="2700" dirty="0"/>
              <a:t>Convert (</a:t>
            </a:r>
            <a:r>
              <a:rPr lang="en-AU" sz="2700" dirty="0">
                <a:solidFill>
                  <a:schemeClr val="accent1">
                    <a:lumMod val="75000"/>
                  </a:schemeClr>
                </a:solidFill>
              </a:rPr>
              <a:t>Integer</a:t>
            </a:r>
            <a:r>
              <a:rPr lang="en-AU" sz="2700" dirty="0"/>
              <a:t> Decimal) </a:t>
            </a:r>
            <a:r>
              <a:rPr lang="en-AU" sz="27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700" dirty="0"/>
              <a:t> (Any Base) - </a:t>
            </a:r>
            <a:r>
              <a:rPr lang="en-AU" sz="2700" dirty="0">
                <a:solidFill>
                  <a:schemeClr val="accent1">
                    <a:lumMod val="75000"/>
                  </a:schemeClr>
                </a:solidFill>
              </a:rPr>
              <a:t>Use</a:t>
            </a:r>
            <a:r>
              <a:rPr lang="en-AU" sz="2700" dirty="0"/>
              <a:t> Division Algorithm – </a:t>
            </a:r>
            <a:r>
              <a:rPr lang="en-AU" sz="2700" dirty="0">
                <a:solidFill>
                  <a:srgbClr val="C00000"/>
                </a:solidFill>
              </a:rPr>
              <a:t>Integer Decimal </a:t>
            </a:r>
            <a:r>
              <a:rPr lang="en-AU" sz="2700" dirty="0">
                <a:solidFill>
                  <a:srgbClr val="C00000"/>
                </a:solidFill>
                <a:sym typeface="Wingdings"/>
              </a:rPr>
              <a:t> Base 3</a:t>
            </a:r>
            <a:br>
              <a:rPr lang="en-AU" sz="2000" dirty="0"/>
            </a:br>
            <a:endParaRPr lang="en-US" altLang="en-US" sz="20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4B3C72-DE11-C847-A8E4-6C29BCD09ACF}"/>
              </a:ext>
            </a:extLst>
          </p:cNvPr>
          <p:cNvCxnSpPr>
            <a:cxnSpLocks/>
          </p:cNvCxnSpPr>
          <p:nvPr/>
        </p:nvCxnSpPr>
        <p:spPr bwMode="auto">
          <a:xfrm flipV="1">
            <a:off x="8153400" y="2438400"/>
            <a:ext cx="0" cy="2590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515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8915400" cy="685800"/>
          </a:xfrm>
        </p:spPr>
        <p:txBody>
          <a:bodyPr>
            <a:noAutofit/>
          </a:bodyPr>
          <a:lstStyle/>
          <a:p>
            <a:r>
              <a:rPr lang="en-AU" sz="2400" dirty="0"/>
              <a:t>Convert (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</a:rPr>
              <a:t>Integer</a:t>
            </a:r>
            <a:r>
              <a:rPr lang="en-AU" sz="2400" dirty="0"/>
              <a:t> Decimal) </a:t>
            </a:r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dirty="0"/>
              <a:t> (Any Base) - 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</a:rPr>
              <a:t>Use</a:t>
            </a:r>
            <a:r>
              <a:rPr lang="en-AU" sz="2400" dirty="0"/>
              <a:t> Division Algorithm – </a:t>
            </a:r>
            <a:r>
              <a:rPr lang="en-AU" sz="2400" dirty="0">
                <a:solidFill>
                  <a:srgbClr val="C00000"/>
                </a:solidFill>
              </a:rPr>
              <a:t>Integer Decimal </a:t>
            </a:r>
            <a:r>
              <a:rPr lang="en-AU" sz="2400" dirty="0">
                <a:solidFill>
                  <a:srgbClr val="C00000"/>
                </a:solidFill>
                <a:sym typeface="Wingdings"/>
              </a:rPr>
              <a:t> Binary (Base 2)</a:t>
            </a:r>
            <a:endParaRPr lang="en-US" altLang="en-US" sz="2400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839200" cy="4572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/>
              <a:t>The most convenient method is called division by 2 method.</a:t>
            </a:r>
          </a:p>
          <a:p>
            <a:pPr>
              <a:defRPr/>
            </a:pPr>
            <a:r>
              <a:rPr lang="en-US" sz="2400" dirty="0"/>
              <a:t> In which first decimal number will be divided by 2. </a:t>
            </a:r>
          </a:p>
          <a:p>
            <a:pPr>
              <a:defRPr/>
            </a:pPr>
            <a:r>
              <a:rPr lang="en-US" sz="2400" dirty="0"/>
              <a:t>The quotient will be dividend for the next step. </a:t>
            </a:r>
          </a:p>
          <a:p>
            <a:pPr>
              <a:defRPr/>
            </a:pPr>
            <a:r>
              <a:rPr lang="en-US" sz="2400" dirty="0"/>
              <a:t>In each step the remainder part will be recorded separately. </a:t>
            </a:r>
          </a:p>
          <a:p>
            <a:pPr>
              <a:defRPr/>
            </a:pPr>
            <a:r>
              <a:rPr lang="en-US" sz="2400" dirty="0"/>
              <a:t>The 1st remainder of the 1st division will be the LSB in the binary number. </a:t>
            </a:r>
          </a:p>
          <a:p>
            <a:pPr>
              <a:defRPr/>
            </a:pPr>
            <a:r>
              <a:rPr lang="en-US" sz="2400" dirty="0"/>
              <a:t>The quotient should repeatedly divide by 2 until the quotient becomes 0. </a:t>
            </a:r>
          </a:p>
          <a:p>
            <a:pPr>
              <a:defRPr/>
            </a:pPr>
            <a:r>
              <a:rPr lang="en-US" sz="2400" dirty="0"/>
              <a:t>The final remainder will be the MSB in binary number.</a:t>
            </a:r>
          </a:p>
        </p:txBody>
      </p:sp>
      <p:pic>
        <p:nvPicPr>
          <p:cNvPr id="28677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14925"/>
            <a:ext cx="316865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398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2">
            <a:extLst>
              <a:ext uri="{FF2B5EF4-FFF2-40B4-BE49-F238E27FC236}">
                <a16:creationId xmlns:a16="http://schemas.microsoft.com/office/drawing/2014/main" id="{A4A70C93-B7D3-0E41-ADBF-837637A85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1750"/>
            <a:ext cx="8915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AU" sz="2400" u="none" kern="0" baseline="0" dirty="0"/>
              <a:t>Convert (</a:t>
            </a:r>
            <a:r>
              <a:rPr lang="en-AU" sz="2400" u="none" kern="0" baseline="0" dirty="0">
                <a:solidFill>
                  <a:schemeClr val="accent1">
                    <a:lumMod val="75000"/>
                  </a:schemeClr>
                </a:solidFill>
              </a:rPr>
              <a:t>Integer</a:t>
            </a:r>
            <a:r>
              <a:rPr lang="en-AU" sz="2400" u="none" kern="0" baseline="0" dirty="0"/>
              <a:t> Decimal) </a:t>
            </a:r>
            <a:r>
              <a:rPr lang="en-AU" sz="2400" u="none" kern="0" baseline="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u="none" kern="0" baseline="0" dirty="0"/>
              <a:t> (Any Base) - </a:t>
            </a:r>
            <a:r>
              <a:rPr lang="en-AU" sz="2400" u="none" kern="0" baseline="0" dirty="0">
                <a:solidFill>
                  <a:schemeClr val="accent1">
                    <a:lumMod val="75000"/>
                  </a:schemeClr>
                </a:solidFill>
              </a:rPr>
              <a:t>Use</a:t>
            </a:r>
            <a:r>
              <a:rPr lang="en-AU" sz="2400" u="none" kern="0" baseline="0" dirty="0"/>
              <a:t> Division Algorithm – </a:t>
            </a:r>
            <a:r>
              <a:rPr lang="en-AU" sz="2400" u="none" kern="0" baseline="0" dirty="0">
                <a:solidFill>
                  <a:srgbClr val="C00000"/>
                </a:solidFill>
              </a:rPr>
              <a:t>Integer Decimal </a:t>
            </a:r>
            <a:r>
              <a:rPr lang="en-AU" sz="2400" u="none" kern="0" baseline="0" dirty="0">
                <a:solidFill>
                  <a:srgbClr val="C00000"/>
                </a:solidFill>
                <a:sym typeface="Wingdings"/>
              </a:rPr>
              <a:t> Binary (Base 2)</a:t>
            </a:r>
            <a:endParaRPr lang="en-US" altLang="en-US" sz="2400" u="none" kern="0" baseline="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6E120901-B991-C640-B5C8-A7A173BD0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9140" y="3014997"/>
            <a:ext cx="0" cy="28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endParaRPr lang="en-US" altLang="en-US" sz="2800" dirty="0"/>
          </a:p>
        </p:txBody>
      </p:sp>
      <p:sp>
        <p:nvSpPr>
          <p:cNvPr id="58" name="Rectangle 9">
            <a:extLst>
              <a:ext uri="{FF2B5EF4-FFF2-40B4-BE49-F238E27FC236}">
                <a16:creationId xmlns:a16="http://schemas.microsoft.com/office/drawing/2014/main" id="{0466DB31-5A7D-B543-A3B7-8A6C52749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8203" y="5376443"/>
            <a:ext cx="3231793" cy="654636"/>
          </a:xfrm>
          <a:prstGeom prst="rect">
            <a:avLst/>
          </a:prstGeom>
          <a:solidFill>
            <a:srgbClr val="FFFFFF"/>
          </a:solidFill>
          <a:ln w="889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endParaRPr lang="en-AU" altLang="en-US" sz="2800"/>
          </a:p>
        </p:txBody>
      </p:sp>
      <p:sp>
        <p:nvSpPr>
          <p:cNvPr id="59" name="Rectangle 10">
            <a:extLst>
              <a:ext uri="{FF2B5EF4-FFF2-40B4-BE49-F238E27FC236}">
                <a16:creationId xmlns:a16="http://schemas.microsoft.com/office/drawing/2014/main" id="{A2D4E0B5-9A15-9944-8FE2-E5728D0E2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2183" y="1706048"/>
            <a:ext cx="120342" cy="28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800" u="none" dirty="0">
                <a:solidFill>
                  <a:srgbClr val="000000"/>
                </a:solidFill>
              </a:rPr>
              <a:t>2</a:t>
            </a:r>
            <a:endParaRPr lang="en-US" altLang="en-US" sz="2800" u="none" dirty="0"/>
          </a:p>
        </p:txBody>
      </p:sp>
      <p:sp>
        <p:nvSpPr>
          <p:cNvPr id="60" name="Rectangle 11">
            <a:extLst>
              <a:ext uri="{FF2B5EF4-FFF2-40B4-BE49-F238E27FC236}">
                <a16:creationId xmlns:a16="http://schemas.microsoft.com/office/drawing/2014/main" id="{D52B4749-8D8F-9D4B-9BB4-B1F37BF0F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2600" y="1702840"/>
            <a:ext cx="240684" cy="28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800" u="none" dirty="0">
                <a:solidFill>
                  <a:srgbClr val="000000"/>
                </a:solidFill>
              </a:rPr>
              <a:t>20</a:t>
            </a:r>
            <a:endParaRPr lang="en-US" altLang="en-US" sz="2800" u="none" dirty="0"/>
          </a:p>
        </p:txBody>
      </p:sp>
      <p:sp>
        <p:nvSpPr>
          <p:cNvPr id="61" name="Rectangle 13">
            <a:extLst>
              <a:ext uri="{FF2B5EF4-FFF2-40B4-BE49-F238E27FC236}">
                <a16:creationId xmlns:a16="http://schemas.microsoft.com/office/drawing/2014/main" id="{4789FF8C-D342-6940-8059-69430D070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4891" y="1706048"/>
            <a:ext cx="1229270" cy="28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</a:rPr>
              <a:t>remainder of</a:t>
            </a:r>
            <a:endParaRPr lang="en-US" altLang="en-US" sz="2800"/>
          </a:p>
        </p:txBody>
      </p:sp>
      <p:sp>
        <p:nvSpPr>
          <p:cNvPr id="62" name="Rectangle 14">
            <a:extLst>
              <a:ext uri="{FF2B5EF4-FFF2-40B4-BE49-F238E27FC236}">
                <a16:creationId xmlns:a16="http://schemas.microsoft.com/office/drawing/2014/main" id="{C3524821-03DD-4C4C-B847-BB532731B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539" y="1706048"/>
            <a:ext cx="120342" cy="28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</a:rPr>
              <a:t>0</a:t>
            </a:r>
            <a:endParaRPr lang="en-US" altLang="en-US" sz="2800"/>
          </a:p>
        </p:txBody>
      </p:sp>
      <p:sp>
        <p:nvSpPr>
          <p:cNvPr id="63" name="Rectangle 15">
            <a:extLst>
              <a:ext uri="{FF2B5EF4-FFF2-40B4-BE49-F238E27FC236}">
                <a16:creationId xmlns:a16="http://schemas.microsoft.com/office/drawing/2014/main" id="{238B4949-4C1B-D549-B8AA-0A628C9D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417595"/>
            <a:ext cx="86917" cy="28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800" u="none" dirty="0">
                <a:solidFill>
                  <a:srgbClr val="000000"/>
                </a:solidFill>
              </a:rPr>
              <a:t>2</a:t>
            </a:r>
            <a:endParaRPr lang="en-US" altLang="en-US" sz="2800" u="none" dirty="0"/>
          </a:p>
        </p:txBody>
      </p:sp>
      <p:sp>
        <p:nvSpPr>
          <p:cNvPr id="64" name="Rectangle 16">
            <a:extLst>
              <a:ext uri="{FF2B5EF4-FFF2-40B4-BE49-F238E27FC236}">
                <a16:creationId xmlns:a16="http://schemas.microsoft.com/office/drawing/2014/main" id="{DFEF6520-47E0-7E4E-B337-FBF151979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0627" y="2379378"/>
            <a:ext cx="240450" cy="28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800" u="none" dirty="0">
                <a:solidFill>
                  <a:srgbClr val="000000"/>
                </a:solidFill>
              </a:rPr>
              <a:t>10</a:t>
            </a:r>
            <a:endParaRPr lang="en-US" altLang="en-US" sz="2800" u="none" dirty="0"/>
          </a:p>
        </p:txBody>
      </p:sp>
      <p:sp>
        <p:nvSpPr>
          <p:cNvPr id="65" name="Rectangle 18">
            <a:extLst>
              <a:ext uri="{FF2B5EF4-FFF2-40B4-BE49-F238E27FC236}">
                <a16:creationId xmlns:a16="http://schemas.microsoft.com/office/drawing/2014/main" id="{9797F643-E6B3-7848-9592-8CA891ED0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4891" y="2417595"/>
            <a:ext cx="1229270" cy="28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</a:rPr>
              <a:t>remainder of</a:t>
            </a:r>
            <a:endParaRPr lang="en-US" altLang="en-US" sz="2800"/>
          </a:p>
        </p:txBody>
      </p:sp>
      <p:sp>
        <p:nvSpPr>
          <p:cNvPr id="66" name="Rectangle 19">
            <a:extLst>
              <a:ext uri="{FF2B5EF4-FFF2-40B4-BE49-F238E27FC236}">
                <a16:creationId xmlns:a16="http://schemas.microsoft.com/office/drawing/2014/main" id="{7BACA1A0-820A-5148-B6AC-E81E825BC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539" y="2417595"/>
            <a:ext cx="120342" cy="28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</a:rPr>
              <a:t>0</a:t>
            </a:r>
            <a:endParaRPr lang="en-US" altLang="en-US" sz="2800"/>
          </a:p>
        </p:txBody>
      </p:sp>
      <p:sp>
        <p:nvSpPr>
          <p:cNvPr id="67" name="Rectangle 33">
            <a:extLst>
              <a:ext uri="{FF2B5EF4-FFF2-40B4-BE49-F238E27FC236}">
                <a16:creationId xmlns:a16="http://schemas.microsoft.com/office/drawing/2014/main" id="{58CA658D-9D37-9E47-A4FD-62052FDD8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2183" y="3040198"/>
            <a:ext cx="120342" cy="28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800" u="none" dirty="0">
                <a:solidFill>
                  <a:srgbClr val="000000"/>
                </a:solidFill>
              </a:rPr>
              <a:t>2</a:t>
            </a:r>
            <a:endParaRPr lang="en-US" altLang="en-US" sz="2800" u="none" dirty="0"/>
          </a:p>
        </p:txBody>
      </p:sp>
      <p:sp>
        <p:nvSpPr>
          <p:cNvPr id="68" name="Rectangle 36">
            <a:extLst>
              <a:ext uri="{FF2B5EF4-FFF2-40B4-BE49-F238E27FC236}">
                <a16:creationId xmlns:a16="http://schemas.microsoft.com/office/drawing/2014/main" id="{229E52C8-2EDE-B24F-9A9A-A50A447CB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4891" y="3040198"/>
            <a:ext cx="1229270" cy="28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remainder of</a:t>
            </a:r>
            <a:endParaRPr lang="en-US" altLang="en-US" sz="2800" dirty="0"/>
          </a:p>
        </p:txBody>
      </p:sp>
      <p:sp>
        <p:nvSpPr>
          <p:cNvPr id="69" name="Rectangle 37">
            <a:extLst>
              <a:ext uri="{FF2B5EF4-FFF2-40B4-BE49-F238E27FC236}">
                <a16:creationId xmlns:a16="http://schemas.microsoft.com/office/drawing/2014/main" id="{0DD6A12E-EAAA-0B4E-B943-EFB986CFF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539" y="3040198"/>
            <a:ext cx="120342" cy="28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1</a:t>
            </a:r>
            <a:endParaRPr lang="en-US" altLang="en-US" sz="2800" dirty="0"/>
          </a:p>
        </p:txBody>
      </p:sp>
      <p:sp>
        <p:nvSpPr>
          <p:cNvPr id="70" name="Rectangle 38">
            <a:extLst>
              <a:ext uri="{FF2B5EF4-FFF2-40B4-BE49-F238E27FC236}">
                <a16:creationId xmlns:a16="http://schemas.microsoft.com/office/drawing/2014/main" id="{B67F347E-1AE1-D14E-9955-AFB20AFA2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701" y="3723040"/>
            <a:ext cx="120342" cy="28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800" u="none" dirty="0">
                <a:solidFill>
                  <a:srgbClr val="000000"/>
                </a:solidFill>
              </a:rPr>
              <a:t>2</a:t>
            </a:r>
            <a:endParaRPr lang="en-US" altLang="en-US" sz="2800" u="none" dirty="0"/>
          </a:p>
        </p:txBody>
      </p:sp>
      <p:sp>
        <p:nvSpPr>
          <p:cNvPr id="71" name="Rectangle 41">
            <a:extLst>
              <a:ext uri="{FF2B5EF4-FFF2-40B4-BE49-F238E27FC236}">
                <a16:creationId xmlns:a16="http://schemas.microsoft.com/office/drawing/2014/main" id="{9670D0D0-1E29-D14B-A8B5-1AA8F3E26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4891" y="3759157"/>
            <a:ext cx="1229270" cy="28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remainder of</a:t>
            </a:r>
            <a:endParaRPr lang="en-US" altLang="en-US" sz="2800" dirty="0"/>
          </a:p>
        </p:txBody>
      </p:sp>
      <p:sp>
        <p:nvSpPr>
          <p:cNvPr id="72" name="Rectangle 42">
            <a:extLst>
              <a:ext uri="{FF2B5EF4-FFF2-40B4-BE49-F238E27FC236}">
                <a16:creationId xmlns:a16="http://schemas.microsoft.com/office/drawing/2014/main" id="{CED16644-2828-834B-ADF1-8ED02B762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539" y="3759157"/>
            <a:ext cx="120342" cy="28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</a:rPr>
              <a:t>0</a:t>
            </a:r>
            <a:endParaRPr lang="en-US" altLang="en-US" sz="2800"/>
          </a:p>
        </p:txBody>
      </p:sp>
      <p:sp>
        <p:nvSpPr>
          <p:cNvPr id="73" name="Rectangle 43">
            <a:extLst>
              <a:ext uri="{FF2B5EF4-FFF2-40B4-BE49-F238E27FC236}">
                <a16:creationId xmlns:a16="http://schemas.microsoft.com/office/drawing/2014/main" id="{E45248AD-F98A-7942-8889-C3506EBC2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027" y="4888914"/>
            <a:ext cx="120226" cy="28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800" u="none" dirty="0">
                <a:solidFill>
                  <a:srgbClr val="000000"/>
                </a:solidFill>
              </a:rPr>
              <a:t>0</a:t>
            </a:r>
            <a:endParaRPr lang="en-US" altLang="en-US" sz="2800" u="none" dirty="0"/>
          </a:p>
        </p:txBody>
      </p:sp>
      <p:grpSp>
        <p:nvGrpSpPr>
          <p:cNvPr id="74" name="Group 50">
            <a:extLst>
              <a:ext uri="{FF2B5EF4-FFF2-40B4-BE49-F238E27FC236}">
                <a16:creationId xmlns:a16="http://schemas.microsoft.com/office/drawing/2014/main" id="{0A4E45CF-8683-0D4E-BA57-B33BB4B31FDF}"/>
              </a:ext>
            </a:extLst>
          </p:cNvPr>
          <p:cNvGrpSpPr>
            <a:grpSpLocks/>
          </p:cNvGrpSpPr>
          <p:nvPr/>
        </p:nvGrpSpPr>
        <p:grpSpPr bwMode="auto">
          <a:xfrm>
            <a:off x="1448176" y="1478076"/>
            <a:ext cx="385094" cy="428411"/>
            <a:chOff x="4262" y="4943"/>
            <a:chExt cx="432" cy="289"/>
          </a:xfrm>
        </p:grpSpPr>
        <p:sp>
          <p:nvSpPr>
            <p:cNvPr id="75" name="Line 51">
              <a:extLst>
                <a:ext uri="{FF2B5EF4-FFF2-40B4-BE49-F238E27FC236}">
                  <a16:creationId xmlns:a16="http://schemas.microsoft.com/office/drawing/2014/main" id="{85CEB4AD-EA6C-DF4F-BEEE-DCAB50B89B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2" y="4943"/>
              <a:ext cx="1" cy="288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76" name="Line 52">
              <a:extLst>
                <a:ext uri="{FF2B5EF4-FFF2-40B4-BE49-F238E27FC236}">
                  <a16:creationId xmlns:a16="http://schemas.microsoft.com/office/drawing/2014/main" id="{E60FE680-4436-B14A-AD59-C385A0548D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2" y="5231"/>
              <a:ext cx="432" cy="1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77" name="Rectangle 62">
            <a:extLst>
              <a:ext uri="{FF2B5EF4-FFF2-40B4-BE49-F238E27FC236}">
                <a16:creationId xmlns:a16="http://schemas.microsoft.com/office/drawing/2014/main" id="{0EE3192C-40E7-6E4D-8D26-453DC4D44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1748" y="5554330"/>
            <a:ext cx="3093796" cy="28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</a:rPr>
              <a:t>    1         0          1         0        0</a:t>
            </a:r>
            <a:r>
              <a:rPr lang="en-US" altLang="en-US" sz="2800" b="1" baseline="-25000" dirty="0">
                <a:solidFill>
                  <a:srgbClr val="000000"/>
                </a:solidFill>
              </a:rPr>
              <a:t>2</a:t>
            </a:r>
            <a:endParaRPr lang="en-US" altLang="en-US" sz="2800" dirty="0"/>
          </a:p>
        </p:txBody>
      </p:sp>
      <p:grpSp>
        <p:nvGrpSpPr>
          <p:cNvPr id="78" name="Group 50">
            <a:extLst>
              <a:ext uri="{FF2B5EF4-FFF2-40B4-BE49-F238E27FC236}">
                <a16:creationId xmlns:a16="http://schemas.microsoft.com/office/drawing/2014/main" id="{02D8357F-FA17-5C47-B2D3-7EB1B11F31B9}"/>
              </a:ext>
            </a:extLst>
          </p:cNvPr>
          <p:cNvGrpSpPr>
            <a:grpSpLocks/>
          </p:cNvGrpSpPr>
          <p:nvPr/>
        </p:nvGrpSpPr>
        <p:grpSpPr bwMode="auto">
          <a:xfrm>
            <a:off x="1448176" y="2153049"/>
            <a:ext cx="385094" cy="428411"/>
            <a:chOff x="4262" y="4943"/>
            <a:chExt cx="432" cy="289"/>
          </a:xfrm>
        </p:grpSpPr>
        <p:sp>
          <p:nvSpPr>
            <p:cNvPr id="79" name="Line 51">
              <a:extLst>
                <a:ext uri="{FF2B5EF4-FFF2-40B4-BE49-F238E27FC236}">
                  <a16:creationId xmlns:a16="http://schemas.microsoft.com/office/drawing/2014/main" id="{59CEFF9D-B67F-7F45-B136-905326E3CA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2" y="4943"/>
              <a:ext cx="1" cy="288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80" name="Line 52">
              <a:extLst>
                <a:ext uri="{FF2B5EF4-FFF2-40B4-BE49-F238E27FC236}">
                  <a16:creationId xmlns:a16="http://schemas.microsoft.com/office/drawing/2014/main" id="{6974D4E0-E124-4441-A11E-9B7DC4EC5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2" y="5231"/>
              <a:ext cx="432" cy="1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81" name="Group 50">
            <a:extLst>
              <a:ext uri="{FF2B5EF4-FFF2-40B4-BE49-F238E27FC236}">
                <a16:creationId xmlns:a16="http://schemas.microsoft.com/office/drawing/2014/main" id="{4574D37E-8439-6C41-9257-F5C00DCD5D50}"/>
              </a:ext>
            </a:extLst>
          </p:cNvPr>
          <p:cNvGrpSpPr>
            <a:grpSpLocks/>
          </p:cNvGrpSpPr>
          <p:nvPr/>
        </p:nvGrpSpPr>
        <p:grpSpPr bwMode="auto">
          <a:xfrm>
            <a:off x="1445325" y="2775653"/>
            <a:ext cx="385094" cy="428411"/>
            <a:chOff x="4262" y="4943"/>
            <a:chExt cx="432" cy="289"/>
          </a:xfrm>
        </p:grpSpPr>
        <p:sp>
          <p:nvSpPr>
            <p:cNvPr id="82" name="Line 51">
              <a:extLst>
                <a:ext uri="{FF2B5EF4-FFF2-40B4-BE49-F238E27FC236}">
                  <a16:creationId xmlns:a16="http://schemas.microsoft.com/office/drawing/2014/main" id="{12C6F28B-0391-904B-A23E-8819418F36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2" y="4943"/>
              <a:ext cx="1" cy="288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83" name="Line 52">
              <a:extLst>
                <a:ext uri="{FF2B5EF4-FFF2-40B4-BE49-F238E27FC236}">
                  <a16:creationId xmlns:a16="http://schemas.microsoft.com/office/drawing/2014/main" id="{801F42EB-58C1-4F43-8848-4DB6F5D761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2" y="5231"/>
              <a:ext cx="432" cy="1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84" name="Rectangle 11">
            <a:extLst>
              <a:ext uri="{FF2B5EF4-FFF2-40B4-BE49-F238E27FC236}">
                <a16:creationId xmlns:a16="http://schemas.microsoft.com/office/drawing/2014/main" id="{17E58191-1BC8-B94D-9DE0-4477604C2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6376" y="3027223"/>
            <a:ext cx="120226" cy="28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800" u="none" dirty="0"/>
              <a:t>5</a:t>
            </a:r>
          </a:p>
        </p:txBody>
      </p:sp>
      <p:sp>
        <p:nvSpPr>
          <p:cNvPr id="85" name="Rectangle 11">
            <a:extLst>
              <a:ext uri="{FF2B5EF4-FFF2-40B4-BE49-F238E27FC236}">
                <a16:creationId xmlns:a16="http://schemas.microsoft.com/office/drawing/2014/main" id="{262CBACD-9776-5143-AB3C-75B9B9E08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896" y="3723365"/>
            <a:ext cx="120226" cy="28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800" u="none" dirty="0">
                <a:solidFill>
                  <a:srgbClr val="000000"/>
                </a:solidFill>
              </a:rPr>
              <a:t>2</a:t>
            </a:r>
            <a:endParaRPr lang="en-US" altLang="en-US" sz="2800" u="none" dirty="0"/>
          </a:p>
        </p:txBody>
      </p:sp>
      <p:grpSp>
        <p:nvGrpSpPr>
          <p:cNvPr id="86" name="Group 50">
            <a:extLst>
              <a:ext uri="{FF2B5EF4-FFF2-40B4-BE49-F238E27FC236}">
                <a16:creationId xmlns:a16="http://schemas.microsoft.com/office/drawing/2014/main" id="{10E3F017-9B17-2945-A89D-BB81377F997F}"/>
              </a:ext>
            </a:extLst>
          </p:cNvPr>
          <p:cNvGrpSpPr>
            <a:grpSpLocks/>
          </p:cNvGrpSpPr>
          <p:nvPr/>
        </p:nvGrpSpPr>
        <p:grpSpPr bwMode="auto">
          <a:xfrm>
            <a:off x="1442273" y="3470894"/>
            <a:ext cx="385094" cy="428411"/>
            <a:chOff x="4262" y="4943"/>
            <a:chExt cx="432" cy="289"/>
          </a:xfrm>
        </p:grpSpPr>
        <p:sp>
          <p:nvSpPr>
            <p:cNvPr id="87" name="Line 51">
              <a:extLst>
                <a:ext uri="{FF2B5EF4-FFF2-40B4-BE49-F238E27FC236}">
                  <a16:creationId xmlns:a16="http://schemas.microsoft.com/office/drawing/2014/main" id="{DB6B4E96-4EEF-BE42-9DF1-1DD85DF081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2" y="4943"/>
              <a:ext cx="1" cy="288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88" name="Line 52">
              <a:extLst>
                <a:ext uri="{FF2B5EF4-FFF2-40B4-BE49-F238E27FC236}">
                  <a16:creationId xmlns:a16="http://schemas.microsoft.com/office/drawing/2014/main" id="{5C4A7F2D-4F01-3840-B805-38077EF311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2" y="5231"/>
              <a:ext cx="432" cy="1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89" name="Rectangle 38">
            <a:extLst>
              <a:ext uri="{FF2B5EF4-FFF2-40B4-BE49-F238E27FC236}">
                <a16:creationId xmlns:a16="http://schemas.microsoft.com/office/drawing/2014/main" id="{50BDB0CB-4D1E-3D4C-98CB-31D7C8B41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1267" y="4377745"/>
            <a:ext cx="120342" cy="28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800" u="none" dirty="0">
                <a:solidFill>
                  <a:srgbClr val="000000"/>
                </a:solidFill>
              </a:rPr>
              <a:t>2</a:t>
            </a:r>
            <a:endParaRPr lang="en-US" altLang="en-US" sz="2800" u="none" dirty="0"/>
          </a:p>
        </p:txBody>
      </p:sp>
      <p:sp>
        <p:nvSpPr>
          <p:cNvPr id="90" name="Rectangle 11">
            <a:extLst>
              <a:ext uri="{FF2B5EF4-FFF2-40B4-BE49-F238E27FC236}">
                <a16:creationId xmlns:a16="http://schemas.microsoft.com/office/drawing/2014/main" id="{6363D8D6-C008-6B45-A382-7851F7431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462" y="4378070"/>
            <a:ext cx="120226" cy="28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800" u="none" dirty="0">
                <a:solidFill>
                  <a:srgbClr val="000000"/>
                </a:solidFill>
              </a:rPr>
              <a:t>1</a:t>
            </a:r>
            <a:endParaRPr lang="en-US" altLang="en-US" sz="2800" u="none" dirty="0"/>
          </a:p>
        </p:txBody>
      </p:sp>
      <p:grpSp>
        <p:nvGrpSpPr>
          <p:cNvPr id="91" name="Group 50">
            <a:extLst>
              <a:ext uri="{FF2B5EF4-FFF2-40B4-BE49-F238E27FC236}">
                <a16:creationId xmlns:a16="http://schemas.microsoft.com/office/drawing/2014/main" id="{E70168F1-A6AA-6D40-A82B-6E9C9306BF84}"/>
              </a:ext>
            </a:extLst>
          </p:cNvPr>
          <p:cNvGrpSpPr>
            <a:grpSpLocks/>
          </p:cNvGrpSpPr>
          <p:nvPr/>
        </p:nvGrpSpPr>
        <p:grpSpPr bwMode="auto">
          <a:xfrm>
            <a:off x="1418839" y="4125599"/>
            <a:ext cx="385094" cy="428411"/>
            <a:chOff x="4262" y="4943"/>
            <a:chExt cx="432" cy="289"/>
          </a:xfrm>
        </p:grpSpPr>
        <p:sp>
          <p:nvSpPr>
            <p:cNvPr id="92" name="Line 51">
              <a:extLst>
                <a:ext uri="{FF2B5EF4-FFF2-40B4-BE49-F238E27FC236}">
                  <a16:creationId xmlns:a16="http://schemas.microsoft.com/office/drawing/2014/main" id="{A5ED5390-79CF-CA46-B204-B1D9E14352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2" y="4943"/>
              <a:ext cx="1" cy="288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93" name="Line 52">
              <a:extLst>
                <a:ext uri="{FF2B5EF4-FFF2-40B4-BE49-F238E27FC236}">
                  <a16:creationId xmlns:a16="http://schemas.microsoft.com/office/drawing/2014/main" id="{6BFF04E5-452C-ED4F-B6F8-BB066F4E17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2" y="5231"/>
              <a:ext cx="432" cy="1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94" name="Rectangle 41">
            <a:extLst>
              <a:ext uri="{FF2B5EF4-FFF2-40B4-BE49-F238E27FC236}">
                <a16:creationId xmlns:a16="http://schemas.microsoft.com/office/drawing/2014/main" id="{7A81116D-6426-BB4F-9D1B-433A9E23E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9098" y="4377745"/>
            <a:ext cx="1229270" cy="28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remainder of</a:t>
            </a:r>
            <a:endParaRPr lang="en-US" altLang="en-US" sz="2800" dirty="0"/>
          </a:p>
        </p:txBody>
      </p:sp>
      <p:sp>
        <p:nvSpPr>
          <p:cNvPr id="95" name="Rectangle 37">
            <a:extLst>
              <a:ext uri="{FF2B5EF4-FFF2-40B4-BE49-F238E27FC236}">
                <a16:creationId xmlns:a16="http://schemas.microsoft.com/office/drawing/2014/main" id="{86C6F890-100A-F34C-A4CD-B2B9FB62F6D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45474" y="4364452"/>
            <a:ext cx="123049" cy="28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1</a:t>
            </a:r>
            <a:endParaRPr lang="en-US" altLang="en-US" sz="2800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3FC530A-5167-5C41-875D-37EC97A986C5}"/>
              </a:ext>
            </a:extLst>
          </p:cNvPr>
          <p:cNvCxnSpPr>
            <a:cxnSpLocks/>
          </p:cNvCxnSpPr>
          <p:nvPr/>
        </p:nvCxnSpPr>
        <p:spPr bwMode="auto">
          <a:xfrm>
            <a:off x="4648200" y="4519454"/>
            <a:ext cx="0" cy="8569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CC278F-DCFE-414E-BD1D-C9DD3709F1B4}"/>
              </a:ext>
            </a:extLst>
          </p:cNvPr>
          <p:cNvCxnSpPr>
            <a:cxnSpLocks/>
          </p:cNvCxnSpPr>
          <p:nvPr/>
        </p:nvCxnSpPr>
        <p:spPr bwMode="auto">
          <a:xfrm>
            <a:off x="5334000" y="3886014"/>
            <a:ext cx="0" cy="14904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0340565-A361-BE40-8AA9-1941EE428D7C}"/>
              </a:ext>
            </a:extLst>
          </p:cNvPr>
          <p:cNvCxnSpPr>
            <a:cxnSpLocks/>
          </p:cNvCxnSpPr>
          <p:nvPr/>
        </p:nvCxnSpPr>
        <p:spPr bwMode="auto">
          <a:xfrm>
            <a:off x="6019800" y="3201405"/>
            <a:ext cx="0" cy="2175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2822BD2-348C-0A43-95FC-25B58F17B874}"/>
              </a:ext>
            </a:extLst>
          </p:cNvPr>
          <p:cNvCxnSpPr>
            <a:cxnSpLocks/>
          </p:cNvCxnSpPr>
          <p:nvPr/>
        </p:nvCxnSpPr>
        <p:spPr bwMode="auto">
          <a:xfrm>
            <a:off x="6629400" y="2579978"/>
            <a:ext cx="0" cy="27964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437828-86C4-7141-8417-162137008517}"/>
              </a:ext>
            </a:extLst>
          </p:cNvPr>
          <p:cNvCxnSpPr>
            <a:cxnSpLocks/>
          </p:cNvCxnSpPr>
          <p:nvPr/>
        </p:nvCxnSpPr>
        <p:spPr bwMode="auto">
          <a:xfrm>
            <a:off x="7239000" y="1905005"/>
            <a:ext cx="0" cy="34548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474F3AA-B60C-994F-AD0A-88D3725FFBE8}"/>
              </a:ext>
            </a:extLst>
          </p:cNvPr>
          <p:cNvCxnSpPr>
            <a:cxnSpLocks/>
          </p:cNvCxnSpPr>
          <p:nvPr/>
        </p:nvCxnSpPr>
        <p:spPr bwMode="auto">
          <a:xfrm>
            <a:off x="4388203" y="1877242"/>
            <a:ext cx="285079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B82D002-7371-4848-B39B-623156FAEC19}"/>
              </a:ext>
            </a:extLst>
          </p:cNvPr>
          <p:cNvCxnSpPr>
            <a:cxnSpLocks/>
          </p:cNvCxnSpPr>
          <p:nvPr/>
        </p:nvCxnSpPr>
        <p:spPr bwMode="auto">
          <a:xfrm>
            <a:off x="4297826" y="2579978"/>
            <a:ext cx="233157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122AD3A-7501-C44E-AF12-9D358A8D0CF9}"/>
              </a:ext>
            </a:extLst>
          </p:cNvPr>
          <p:cNvCxnSpPr>
            <a:cxnSpLocks/>
          </p:cNvCxnSpPr>
          <p:nvPr/>
        </p:nvCxnSpPr>
        <p:spPr bwMode="auto">
          <a:xfrm>
            <a:off x="4297826" y="3201405"/>
            <a:ext cx="1721974" cy="11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A6AB15C-D947-F443-81DA-669DEC64C298}"/>
              </a:ext>
            </a:extLst>
          </p:cNvPr>
          <p:cNvCxnSpPr>
            <a:cxnSpLocks/>
          </p:cNvCxnSpPr>
          <p:nvPr/>
        </p:nvCxnSpPr>
        <p:spPr bwMode="auto">
          <a:xfrm>
            <a:off x="4297826" y="3886014"/>
            <a:ext cx="103617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09F17A9-E66D-7C40-907D-397DF7CFC4D2}"/>
              </a:ext>
            </a:extLst>
          </p:cNvPr>
          <p:cNvCxnSpPr>
            <a:cxnSpLocks/>
          </p:cNvCxnSpPr>
          <p:nvPr/>
        </p:nvCxnSpPr>
        <p:spPr bwMode="auto">
          <a:xfrm>
            <a:off x="4333268" y="4519454"/>
            <a:ext cx="31493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860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763000" cy="685800"/>
          </a:xfrm>
        </p:spPr>
        <p:txBody>
          <a:bodyPr>
            <a:noAutofit/>
          </a:bodyPr>
          <a:lstStyle/>
          <a:p>
            <a:r>
              <a:rPr lang="en-AU" sz="2400" dirty="0"/>
              <a:t>Convert (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</a:rPr>
              <a:t>Integer</a:t>
            </a:r>
            <a:r>
              <a:rPr lang="en-AU" sz="2400" dirty="0"/>
              <a:t> Decimal) </a:t>
            </a:r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dirty="0"/>
              <a:t> (Any Base) - 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</a:rPr>
              <a:t>Use</a:t>
            </a:r>
            <a:r>
              <a:rPr lang="en-AU" sz="2400" dirty="0"/>
              <a:t> Division Algorithm – </a:t>
            </a:r>
            <a:r>
              <a:rPr lang="en-AU" sz="2400" dirty="0">
                <a:solidFill>
                  <a:srgbClr val="C00000"/>
                </a:solidFill>
              </a:rPr>
              <a:t>Integer Decimal </a:t>
            </a:r>
            <a:r>
              <a:rPr lang="en-AU" sz="2400" dirty="0">
                <a:solidFill>
                  <a:srgbClr val="C00000"/>
                </a:solidFill>
                <a:sym typeface="Wingdings"/>
              </a:rPr>
              <a:t> Binary (Base 2)</a:t>
            </a:r>
            <a:endParaRPr lang="en-AU" altLang="en-US" sz="2400" dirty="0"/>
          </a:p>
        </p:txBody>
      </p:sp>
      <p:pic>
        <p:nvPicPr>
          <p:cNvPr id="32772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713" y="1828800"/>
            <a:ext cx="4113212" cy="3505200"/>
          </a:xfrm>
        </p:spPr>
      </p:pic>
      <p:pic>
        <p:nvPicPr>
          <p:cNvPr id="32773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830388"/>
            <a:ext cx="38100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268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7848600" cy="1524000"/>
          </a:xfrm>
        </p:spPr>
        <p:txBody>
          <a:bodyPr/>
          <a:lstStyle/>
          <a:p>
            <a:pPr algn="l"/>
            <a:r>
              <a:rPr lang="en-AU" sz="2400" dirty="0"/>
              <a:t>Convert (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</a:rPr>
              <a:t>Integer</a:t>
            </a:r>
            <a:r>
              <a:rPr lang="en-AU" sz="2400" dirty="0"/>
              <a:t> Decimal) </a:t>
            </a:r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dirty="0"/>
              <a:t> (Any Base) - 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</a:rPr>
              <a:t>Use</a:t>
            </a:r>
            <a:r>
              <a:rPr lang="en-AU" sz="2400" dirty="0"/>
              <a:t> Division Algorithm – </a:t>
            </a:r>
            <a:r>
              <a:rPr lang="en-AU" sz="2400" dirty="0">
                <a:solidFill>
                  <a:srgbClr val="C00000"/>
                </a:solidFill>
              </a:rPr>
              <a:t>Integer</a:t>
            </a:r>
            <a:r>
              <a:rPr lang="en-AU" sz="2400" dirty="0"/>
              <a:t> </a:t>
            </a:r>
            <a:r>
              <a:rPr lang="en-AU" sz="2400" dirty="0">
                <a:solidFill>
                  <a:srgbClr val="C00000"/>
                </a:solidFill>
              </a:rPr>
              <a:t>Decimal </a:t>
            </a:r>
            <a:r>
              <a:rPr lang="en-AU" sz="2400" dirty="0">
                <a:solidFill>
                  <a:srgbClr val="C00000"/>
                </a:solidFill>
                <a:sym typeface="Wingdings"/>
              </a:rPr>
              <a:t> Binary (Base 2)</a:t>
            </a:r>
            <a:br>
              <a:rPr lang="en-US" altLang="en-US" sz="2000" dirty="0"/>
            </a:br>
            <a:br>
              <a:rPr lang="en-US" altLang="en-US" sz="2000" dirty="0"/>
            </a:br>
            <a:endParaRPr lang="en-US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3428999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74E6A-4925-4DD0-861C-ED4A85ECBDC7}"/>
              </a:ext>
            </a:extLst>
          </p:cNvPr>
          <p:cNvSpPr txBox="1"/>
          <p:nvPr/>
        </p:nvSpPr>
        <p:spPr>
          <a:xfrm>
            <a:off x="673976" y="1936531"/>
            <a:ext cx="4648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600" u="none" dirty="0"/>
              <a:t>Q2: Convert  (77)</a:t>
            </a:r>
            <a:r>
              <a:rPr lang="en-US" altLang="en-US" sz="3600" u="none" baseline="-25000" dirty="0"/>
              <a:t>10</a:t>
            </a:r>
            <a:r>
              <a:rPr lang="en-US" altLang="en-US" sz="3600" u="none" dirty="0"/>
              <a:t> to base 2</a:t>
            </a:r>
            <a:endParaRPr lang="en-AU" sz="3600" u="none" dirty="0"/>
          </a:p>
        </p:txBody>
      </p:sp>
    </p:spTree>
    <p:extLst>
      <p:ext uri="{BB962C8B-B14F-4D97-AF65-F5344CB8AC3E}">
        <p14:creationId xmlns:p14="http://schemas.microsoft.com/office/powerpoint/2010/main" val="2851956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70038"/>
            <a:ext cx="4191000" cy="4419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E4F5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300" b="1" dirty="0">
                <a:latin typeface="Arial" charset="0"/>
              </a:rPr>
              <a:t>Using the multiplication method to convert the decimal 0.8125 to binary, we multiply by the radix 2.</a:t>
            </a:r>
            <a:endParaRPr lang="en-US" altLang="en-US" sz="2700" dirty="0"/>
          </a:p>
          <a:p>
            <a:pPr lvl="1">
              <a:spcBef>
                <a:spcPct val="40000"/>
              </a:spcBef>
            </a:pPr>
            <a:r>
              <a:rPr lang="en-US" altLang="en-US" dirty="0"/>
              <a:t>The first product carries into the units place.</a:t>
            </a:r>
          </a:p>
        </p:txBody>
      </p:sp>
      <p:pic>
        <p:nvPicPr>
          <p:cNvPr id="168965" name="Picture 5" descr="5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70038"/>
            <a:ext cx="3144838" cy="46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969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547688"/>
          </a:xfrm>
          <a:noFill/>
          <a:ln/>
        </p:spPr>
        <p:txBody>
          <a:bodyPr>
            <a:noAutofit/>
          </a:bodyPr>
          <a:lstStyle/>
          <a:p>
            <a:r>
              <a:rPr lang="en-AU" sz="2400" dirty="0"/>
              <a:t>Convert (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</a:rPr>
              <a:t>Fractional</a:t>
            </a:r>
            <a:r>
              <a:rPr lang="en-AU" sz="2400" dirty="0"/>
              <a:t> Decimal) </a:t>
            </a:r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dirty="0"/>
              <a:t> (Any Base) - 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</a:rPr>
              <a:t>Use</a:t>
            </a:r>
            <a:r>
              <a:rPr lang="en-AU" sz="2400" dirty="0"/>
              <a:t> Multiplication Algorithm – </a:t>
            </a:r>
            <a:r>
              <a:rPr lang="en-AU" sz="2400" dirty="0">
                <a:solidFill>
                  <a:srgbClr val="C00000"/>
                </a:solidFill>
              </a:rPr>
              <a:t>Fractional</a:t>
            </a:r>
            <a:r>
              <a:rPr lang="en-AU" sz="2400" dirty="0"/>
              <a:t> </a:t>
            </a:r>
            <a:r>
              <a:rPr lang="en-AU" sz="2400" dirty="0">
                <a:solidFill>
                  <a:srgbClr val="C00000"/>
                </a:solidFill>
              </a:rPr>
              <a:t>Decimal </a:t>
            </a:r>
            <a:r>
              <a:rPr lang="en-AU" sz="2400" dirty="0">
                <a:solidFill>
                  <a:srgbClr val="C00000"/>
                </a:solidFill>
                <a:sym typeface="Wingdings"/>
              </a:rPr>
              <a:t> Binary (Base 2)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83809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7" name="Rectangle 1033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685800"/>
          </a:xfrm>
          <a:noFill/>
          <a:ln/>
        </p:spPr>
        <p:txBody>
          <a:bodyPr>
            <a:noAutofit/>
          </a:bodyPr>
          <a:lstStyle/>
          <a:p>
            <a:r>
              <a:rPr lang="en-AU" sz="2400" dirty="0"/>
              <a:t>Convert (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</a:rPr>
              <a:t>Fractional</a:t>
            </a:r>
            <a:r>
              <a:rPr lang="en-AU" sz="2400" dirty="0"/>
              <a:t> Decimal) </a:t>
            </a:r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dirty="0"/>
              <a:t> (Any Base) - 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</a:rPr>
              <a:t>Use</a:t>
            </a:r>
            <a:r>
              <a:rPr lang="en-AU" sz="2400" dirty="0"/>
              <a:t> Multiplication Algorithm – </a:t>
            </a:r>
            <a:r>
              <a:rPr lang="en-AU" sz="2400" dirty="0">
                <a:solidFill>
                  <a:srgbClr val="C00000"/>
                </a:solidFill>
              </a:rPr>
              <a:t>Fractional</a:t>
            </a:r>
            <a:r>
              <a:rPr lang="en-AU" sz="2400" dirty="0"/>
              <a:t> </a:t>
            </a:r>
            <a:r>
              <a:rPr lang="en-AU" sz="2400" dirty="0">
                <a:solidFill>
                  <a:srgbClr val="C00000"/>
                </a:solidFill>
              </a:rPr>
              <a:t>Decimal </a:t>
            </a:r>
            <a:r>
              <a:rPr lang="en-AU" sz="2400" dirty="0">
                <a:solidFill>
                  <a:srgbClr val="C00000"/>
                </a:solidFill>
                <a:sym typeface="Wingdings"/>
              </a:rPr>
              <a:t> Binary (Base 2)</a:t>
            </a:r>
            <a:endParaRPr lang="en-US" altLang="en-US" sz="2400" dirty="0"/>
          </a:p>
        </p:txBody>
      </p:sp>
      <p:sp>
        <p:nvSpPr>
          <p:cNvPr id="171010" name="Rectangle 1026"/>
          <p:cNvSpPr>
            <a:spLocks noGrp="1" noChangeArrowheads="1"/>
          </p:cNvSpPr>
          <p:nvPr>
            <p:ph sz="half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E4F5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300" b="1" dirty="0">
                <a:latin typeface="Arial" charset="0"/>
              </a:rPr>
              <a:t>Converting 0.8125 to binary . . .</a:t>
            </a:r>
            <a:endParaRPr lang="en-US" altLang="en-US" dirty="0"/>
          </a:p>
          <a:p>
            <a:pPr lvl="2">
              <a:buFont typeface="Times New Roman" pitchFamily="18" charset="0"/>
              <a:buChar char="–"/>
            </a:pPr>
            <a:endParaRPr lang="en-US" altLang="en-US" dirty="0"/>
          </a:p>
          <a:p>
            <a:pPr lvl="2">
              <a:buFont typeface="Times New Roman" pitchFamily="18" charset="0"/>
              <a:buChar char="–"/>
            </a:pPr>
            <a:r>
              <a:rPr lang="en-US" altLang="en-US" dirty="0"/>
              <a:t>Ignoring the value in the units place at each step, continue multiplying each fractional part by the radix.</a:t>
            </a:r>
          </a:p>
        </p:txBody>
      </p:sp>
      <p:pic>
        <p:nvPicPr>
          <p:cNvPr id="171013" name="Picture 1029" descr="5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71625"/>
            <a:ext cx="3135313" cy="458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966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61" name="Picture 1029" descr="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5" y="1571625"/>
            <a:ext cx="3135313" cy="458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59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95400"/>
            <a:ext cx="4876800" cy="4724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E4F5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300" b="1" dirty="0">
                <a:latin typeface="Arial" charset="0"/>
              </a:rPr>
              <a:t>Converting 0.8125 to binary . . .</a:t>
            </a:r>
          </a:p>
          <a:p>
            <a:pPr lvl="1"/>
            <a:r>
              <a:rPr lang="en-US" altLang="en-US" u="sng" dirty="0"/>
              <a:t>You are finished when the product is zero, or until you have reached the desired number of binary places.</a:t>
            </a:r>
          </a:p>
          <a:p>
            <a:pPr lvl="1"/>
            <a:r>
              <a:rPr lang="en-US" altLang="en-US" dirty="0"/>
              <a:t>Our result, reading from top to bottom is:</a:t>
            </a:r>
          </a:p>
          <a:p>
            <a:pPr lvl="1">
              <a:buFontTx/>
              <a:buNone/>
            </a:pPr>
            <a:r>
              <a:rPr lang="en-US" altLang="en-US" dirty="0"/>
              <a:t>        0.8125</a:t>
            </a:r>
            <a:r>
              <a:rPr lang="en-US" altLang="en-US" baseline="-25000" dirty="0"/>
              <a:t>10</a:t>
            </a:r>
            <a:r>
              <a:rPr lang="en-US" altLang="en-US" dirty="0"/>
              <a:t> = 0.1101</a:t>
            </a:r>
            <a:r>
              <a:rPr lang="en-US" altLang="en-US" baseline="-25000" dirty="0"/>
              <a:t>2</a:t>
            </a:r>
          </a:p>
          <a:p>
            <a:pPr lvl="1"/>
            <a:r>
              <a:rPr lang="en-US" altLang="en-US" dirty="0"/>
              <a:t>This method also works with any base. Just use the target radix as the multiplier.</a:t>
            </a:r>
          </a:p>
          <a:p>
            <a:pPr lvl="1">
              <a:spcBef>
                <a:spcPct val="40000"/>
              </a:spcBef>
              <a:buFontTx/>
              <a:buNone/>
            </a:pPr>
            <a:endParaRPr lang="en-US" altLang="en-US" baseline="-25000" dirty="0"/>
          </a:p>
        </p:txBody>
      </p:sp>
      <p:sp>
        <p:nvSpPr>
          <p:cNvPr id="173065" name="Rectangle 1033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547688"/>
          </a:xfrm>
          <a:noFill/>
          <a:ln/>
        </p:spPr>
        <p:txBody>
          <a:bodyPr>
            <a:noAutofit/>
          </a:bodyPr>
          <a:lstStyle/>
          <a:p>
            <a:r>
              <a:rPr lang="en-AU" sz="2400" dirty="0"/>
              <a:t>Convert (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</a:rPr>
              <a:t>Fractional</a:t>
            </a:r>
            <a:r>
              <a:rPr lang="en-AU" sz="2400" dirty="0"/>
              <a:t> Decimal) </a:t>
            </a:r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dirty="0"/>
              <a:t> (Any Base) - 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</a:rPr>
              <a:t>Use</a:t>
            </a:r>
            <a:r>
              <a:rPr lang="en-AU" sz="2400" dirty="0"/>
              <a:t> Multiplication Algorithm – </a:t>
            </a:r>
            <a:r>
              <a:rPr lang="en-AU" sz="2400" dirty="0">
                <a:solidFill>
                  <a:srgbClr val="C00000"/>
                </a:solidFill>
              </a:rPr>
              <a:t>Fractional</a:t>
            </a:r>
            <a:r>
              <a:rPr lang="en-AU" sz="2400" dirty="0"/>
              <a:t> </a:t>
            </a:r>
            <a:r>
              <a:rPr lang="en-AU" sz="2400" dirty="0">
                <a:solidFill>
                  <a:srgbClr val="C00000"/>
                </a:solidFill>
              </a:rPr>
              <a:t>Decimal </a:t>
            </a:r>
            <a:r>
              <a:rPr lang="en-AU" sz="2400" dirty="0">
                <a:solidFill>
                  <a:srgbClr val="C00000"/>
                </a:solidFill>
                <a:sym typeface="Wingdings"/>
              </a:rPr>
              <a:t> Binary (Base 2)</a:t>
            </a:r>
            <a:endParaRPr lang="en-US" altLang="en-US" sz="2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0D8C35-D276-CA44-B1CF-925A9D6A97CF}"/>
              </a:ext>
            </a:extLst>
          </p:cNvPr>
          <p:cNvCxnSpPr>
            <a:cxnSpLocks/>
          </p:cNvCxnSpPr>
          <p:nvPr/>
        </p:nvCxnSpPr>
        <p:spPr bwMode="auto">
          <a:xfrm>
            <a:off x="5791200" y="2209800"/>
            <a:ext cx="0" cy="3733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EBA5D9D-9EB7-7046-92D7-E37CE44B59A3}"/>
              </a:ext>
            </a:extLst>
          </p:cNvPr>
          <p:cNvSpPr/>
          <p:nvPr/>
        </p:nvSpPr>
        <p:spPr bwMode="auto">
          <a:xfrm>
            <a:off x="6096000" y="2209800"/>
            <a:ext cx="304800" cy="381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sng" strike="noStrike" cap="none" normalizeH="0" baseline="30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973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685800"/>
          </a:xfrm>
        </p:spPr>
        <p:txBody>
          <a:bodyPr>
            <a:noAutofit/>
          </a:bodyPr>
          <a:lstStyle/>
          <a:p>
            <a:r>
              <a:rPr lang="en-AU" sz="2400" dirty="0"/>
              <a:t>Convert (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</a:rPr>
              <a:t>Fractional</a:t>
            </a:r>
            <a:r>
              <a:rPr lang="en-AU" sz="2400" dirty="0"/>
              <a:t> Decimal) </a:t>
            </a:r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dirty="0"/>
              <a:t> (Any Base) - 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</a:rPr>
              <a:t>Use</a:t>
            </a:r>
            <a:r>
              <a:rPr lang="en-AU" sz="2400" dirty="0"/>
              <a:t> Multiplication Algorithm – </a:t>
            </a:r>
            <a:r>
              <a:rPr lang="en-AU" sz="2400" dirty="0">
                <a:solidFill>
                  <a:srgbClr val="C00000"/>
                </a:solidFill>
              </a:rPr>
              <a:t>Fractional</a:t>
            </a:r>
            <a:r>
              <a:rPr lang="en-AU" sz="2400" dirty="0"/>
              <a:t> </a:t>
            </a:r>
            <a:r>
              <a:rPr lang="en-AU" sz="2400" dirty="0">
                <a:solidFill>
                  <a:srgbClr val="C00000"/>
                </a:solidFill>
              </a:rPr>
              <a:t>Decimal </a:t>
            </a:r>
            <a:r>
              <a:rPr lang="en-AU" sz="2400" dirty="0">
                <a:solidFill>
                  <a:srgbClr val="C00000"/>
                </a:solidFill>
                <a:sym typeface="Wingdings"/>
              </a:rPr>
              <a:t> Binary (Base 2)</a:t>
            </a:r>
            <a:endParaRPr lang="en-AU" altLang="en-US" sz="2400" dirty="0"/>
          </a:p>
        </p:txBody>
      </p:sp>
      <p:pic>
        <p:nvPicPr>
          <p:cNvPr id="52228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066800"/>
            <a:ext cx="4191000" cy="574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881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85800"/>
          </a:xfrm>
        </p:spPr>
        <p:txBody>
          <a:bodyPr>
            <a:noAutofit/>
          </a:bodyPr>
          <a:lstStyle/>
          <a:p>
            <a:r>
              <a:rPr lang="en-AU" sz="2400" dirty="0"/>
              <a:t>Convert (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</a:rPr>
              <a:t>Fractional</a:t>
            </a:r>
            <a:r>
              <a:rPr lang="en-AU" sz="2400" dirty="0"/>
              <a:t> Decimal) </a:t>
            </a:r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dirty="0"/>
              <a:t> (Any Base) - 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</a:rPr>
              <a:t>Use</a:t>
            </a:r>
            <a:r>
              <a:rPr lang="en-AU" sz="2400" dirty="0"/>
              <a:t> Multiplication Algorithm – </a:t>
            </a:r>
            <a:r>
              <a:rPr lang="en-AU" sz="2400" dirty="0">
                <a:solidFill>
                  <a:srgbClr val="C00000"/>
                </a:solidFill>
              </a:rPr>
              <a:t>Fractional</a:t>
            </a:r>
            <a:r>
              <a:rPr lang="en-AU" sz="2400" dirty="0"/>
              <a:t> </a:t>
            </a:r>
            <a:r>
              <a:rPr lang="en-AU" sz="2400" dirty="0">
                <a:solidFill>
                  <a:srgbClr val="C00000"/>
                </a:solidFill>
              </a:rPr>
              <a:t>Decimal </a:t>
            </a:r>
            <a:r>
              <a:rPr lang="en-AU" sz="2400" dirty="0">
                <a:solidFill>
                  <a:srgbClr val="C00000"/>
                </a:solidFill>
                <a:sym typeface="Wingdings"/>
              </a:rPr>
              <a:t> Binary (Base 2)</a:t>
            </a:r>
            <a:endParaRPr lang="en-AU" altLang="en-US" sz="2400" dirty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80060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  <a:defRPr/>
            </a:pPr>
            <a:r>
              <a:rPr lang="en-AU" b="1" dirty="0"/>
              <a:t>Q3: Convert the following </a:t>
            </a:r>
            <a:r>
              <a:rPr lang="en-AU" b="1" dirty="0">
                <a:solidFill>
                  <a:srgbClr val="0070C0"/>
                </a:solidFill>
              </a:rPr>
              <a:t>decimal fractions </a:t>
            </a:r>
            <a:r>
              <a:rPr lang="en-AU" b="1" dirty="0"/>
              <a:t>to </a:t>
            </a:r>
            <a:r>
              <a:rPr lang="en-AU" b="1" dirty="0">
                <a:solidFill>
                  <a:srgbClr val="0070C0"/>
                </a:solidFill>
              </a:rPr>
              <a:t>binary</a:t>
            </a:r>
            <a:r>
              <a:rPr lang="en-AU" b="1" dirty="0"/>
              <a:t> with a maximum of </a:t>
            </a:r>
            <a:r>
              <a:rPr lang="en-AU" b="1" dirty="0">
                <a:solidFill>
                  <a:srgbClr val="FF0000"/>
                </a:solidFill>
              </a:rPr>
              <a:t>three</a:t>
            </a:r>
            <a:r>
              <a:rPr lang="en-AU" b="1" dirty="0"/>
              <a:t> places to the right of the binary point:</a:t>
            </a:r>
          </a:p>
          <a:p>
            <a:pPr>
              <a:buFontTx/>
              <a:buNone/>
              <a:defRPr/>
            </a:pPr>
            <a:endParaRPr lang="en-AU" b="1" dirty="0"/>
          </a:p>
          <a:p>
            <a:pPr lvl="1">
              <a:buFontTx/>
              <a:buAutoNum type="alphaLcParenR"/>
              <a:defRPr/>
            </a:pPr>
            <a:r>
              <a:rPr lang="en-AU" b="1" dirty="0"/>
              <a:t>0.555</a:t>
            </a:r>
            <a:r>
              <a:rPr lang="en-AU" dirty="0"/>
              <a:t>	</a:t>
            </a:r>
          </a:p>
          <a:p>
            <a:pPr marL="457200" lvl="1" indent="0">
              <a:buFontTx/>
              <a:buNone/>
              <a:defRPr/>
            </a:pPr>
            <a:r>
              <a:rPr lang="en-AU" dirty="0"/>
              <a:t>     </a:t>
            </a:r>
          </a:p>
          <a:p>
            <a:pPr lvl="1">
              <a:buFontTx/>
              <a:buNone/>
              <a:defRPr/>
            </a:pPr>
            <a:r>
              <a:rPr lang="en-AU" b="1" dirty="0"/>
              <a:t>b) 0.9577</a:t>
            </a:r>
          </a:p>
          <a:p>
            <a:pPr lvl="1">
              <a:buFontTx/>
              <a:buNone/>
              <a:defRPr/>
            </a:pPr>
            <a:r>
              <a:rPr lang="en-AU" dirty="0"/>
              <a:t>	 </a:t>
            </a:r>
          </a:p>
          <a:p>
            <a:pPr lvl="1">
              <a:buFontTx/>
              <a:buNone/>
              <a:defRPr/>
            </a:pPr>
            <a:r>
              <a:rPr lang="en-AU" b="1" dirty="0"/>
              <a:t>c) 0.6</a:t>
            </a:r>
            <a:r>
              <a:rPr lang="en-AU" dirty="0"/>
              <a:t>	</a:t>
            </a:r>
          </a:p>
          <a:p>
            <a:pPr lvl="1">
              <a:buFontTx/>
              <a:buNone/>
              <a:defRPr/>
            </a:pPr>
            <a:r>
              <a:rPr lang="en-AU" dirty="0"/>
              <a:t>	 </a:t>
            </a:r>
          </a:p>
          <a:p>
            <a:pPr>
              <a:buFontTx/>
              <a:buNone/>
              <a:defRPr/>
            </a:pPr>
            <a:endParaRPr lang="en-AU" dirty="0"/>
          </a:p>
          <a:p>
            <a:pPr>
              <a:defRPr/>
            </a:pPr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724441-43F3-2140-AB10-BF6231589A16}"/>
              </a:ext>
            </a:extLst>
          </p:cNvPr>
          <p:cNvSpPr/>
          <p:nvPr/>
        </p:nvSpPr>
        <p:spPr>
          <a:xfrm>
            <a:off x="6096000" y="3429000"/>
            <a:ext cx="1031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600" b="1" u="none" dirty="0">
                <a:solidFill>
                  <a:srgbClr val="00B050"/>
                </a:solidFill>
              </a:rPr>
              <a:t>0.100</a:t>
            </a:r>
            <a:r>
              <a:rPr lang="en-AU" sz="3600" b="1" u="none" baseline="-25000" dirty="0">
                <a:solidFill>
                  <a:srgbClr val="00B050"/>
                </a:solidFill>
              </a:rPr>
              <a:t>2</a:t>
            </a:r>
            <a:endParaRPr lang="en-US" sz="3600" u="none" baseline="-25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4B76C-97E3-6C40-9127-B37532F5D117}"/>
              </a:ext>
            </a:extLst>
          </p:cNvPr>
          <p:cNvSpPr/>
          <p:nvPr/>
        </p:nvSpPr>
        <p:spPr>
          <a:xfrm>
            <a:off x="6108405" y="4338935"/>
            <a:ext cx="99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600" b="1" u="none" dirty="0">
                <a:solidFill>
                  <a:srgbClr val="00B050"/>
                </a:solidFill>
              </a:rPr>
              <a:t>0.111</a:t>
            </a:r>
            <a:r>
              <a:rPr lang="en-AU" sz="3600" b="1" u="none" baseline="-25000" dirty="0">
                <a:solidFill>
                  <a:srgbClr val="00B050"/>
                </a:solidFill>
              </a:rPr>
              <a:t>2</a:t>
            </a:r>
            <a:endParaRPr lang="en-US" sz="3600" u="none" baseline="-25000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D34A0B-DF98-0248-AC6A-F2EA0B1A91A6}"/>
              </a:ext>
            </a:extLst>
          </p:cNvPr>
          <p:cNvSpPr/>
          <p:nvPr/>
        </p:nvSpPr>
        <p:spPr>
          <a:xfrm>
            <a:off x="6088604" y="5181600"/>
            <a:ext cx="1031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600" b="1" u="none" dirty="0">
                <a:solidFill>
                  <a:srgbClr val="00B050"/>
                </a:solidFill>
              </a:rPr>
              <a:t>0.100</a:t>
            </a:r>
            <a:r>
              <a:rPr lang="en-AU" sz="3600" b="1" u="none" baseline="-25000" dirty="0">
                <a:solidFill>
                  <a:srgbClr val="00B050"/>
                </a:solidFill>
              </a:rPr>
              <a:t>2</a:t>
            </a:r>
            <a:endParaRPr lang="en-US" sz="3600" u="none" baseline="-250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986A7-BFB7-8A40-84B3-0DBD81FCEF7E}"/>
              </a:ext>
            </a:extLst>
          </p:cNvPr>
          <p:cNvSpPr txBox="1"/>
          <p:nvPr/>
        </p:nvSpPr>
        <p:spPr>
          <a:xfrm>
            <a:off x="6019800" y="2900065"/>
            <a:ext cx="963725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ANS: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A01D9-6320-DB47-A5E8-999BE20978FA}"/>
              </a:ext>
            </a:extLst>
          </p:cNvPr>
          <p:cNvSpPr txBox="1"/>
          <p:nvPr/>
        </p:nvSpPr>
        <p:spPr>
          <a:xfrm>
            <a:off x="2667000" y="5881221"/>
            <a:ext cx="4057521" cy="420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Can you crosscheck the answers? </a:t>
            </a:r>
          </a:p>
        </p:txBody>
      </p:sp>
    </p:spTree>
    <p:extLst>
      <p:ext uri="{BB962C8B-B14F-4D97-AF65-F5344CB8AC3E}">
        <p14:creationId xmlns:p14="http://schemas.microsoft.com/office/powerpoint/2010/main" val="1355004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0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Objectives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Understand the fundamental concepts of floating-point representation.</a:t>
            </a:r>
          </a:p>
          <a:p>
            <a:r>
              <a:rPr lang="en-US" altLang="en-US" dirty="0"/>
              <a:t>Gain familiarity with the most popular character codes.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85800"/>
          </a:xfrm>
        </p:spPr>
        <p:txBody>
          <a:bodyPr>
            <a:noAutofit/>
          </a:bodyPr>
          <a:lstStyle/>
          <a:p>
            <a:r>
              <a:rPr lang="en-AU" sz="2400" dirty="0"/>
              <a:t>Convert (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</a:rPr>
              <a:t>Fractional</a:t>
            </a:r>
            <a:r>
              <a:rPr lang="en-AU" sz="2400" dirty="0"/>
              <a:t> Decimal) </a:t>
            </a:r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dirty="0"/>
              <a:t> (Any Base) - 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</a:rPr>
              <a:t>Use</a:t>
            </a:r>
            <a:r>
              <a:rPr lang="en-AU" sz="2400" dirty="0"/>
              <a:t> Multiplication Algorithm – </a:t>
            </a:r>
            <a:r>
              <a:rPr lang="en-AU" sz="2400" dirty="0">
                <a:solidFill>
                  <a:srgbClr val="C00000"/>
                </a:solidFill>
              </a:rPr>
              <a:t>Fractional</a:t>
            </a:r>
            <a:r>
              <a:rPr lang="en-AU" sz="2400" dirty="0"/>
              <a:t> </a:t>
            </a:r>
            <a:r>
              <a:rPr lang="en-AU" sz="2400" dirty="0">
                <a:solidFill>
                  <a:srgbClr val="C00000"/>
                </a:solidFill>
              </a:rPr>
              <a:t>Decimal </a:t>
            </a:r>
            <a:r>
              <a:rPr lang="en-AU" sz="2400" dirty="0">
                <a:solidFill>
                  <a:srgbClr val="C00000"/>
                </a:solidFill>
                <a:sym typeface="Wingdings"/>
              </a:rPr>
              <a:t> Binary (Base 2)</a:t>
            </a:r>
            <a:endParaRPr lang="en-AU" altLang="en-US" sz="2400" dirty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800600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None/>
              <a:defRPr/>
            </a:pPr>
            <a:r>
              <a:rPr lang="en-AU" b="1" dirty="0"/>
              <a:t>Q4: Convert the following </a:t>
            </a:r>
            <a:r>
              <a:rPr lang="en-AU" b="1" dirty="0">
                <a:solidFill>
                  <a:srgbClr val="0070C0"/>
                </a:solidFill>
              </a:rPr>
              <a:t>decimal fractions </a:t>
            </a:r>
            <a:r>
              <a:rPr lang="en-AU" b="1" dirty="0"/>
              <a:t>to </a:t>
            </a:r>
            <a:r>
              <a:rPr lang="en-AU" b="1" dirty="0">
                <a:solidFill>
                  <a:srgbClr val="0070C0"/>
                </a:solidFill>
              </a:rPr>
              <a:t>binary</a:t>
            </a:r>
            <a:r>
              <a:rPr lang="en-AU" b="1" dirty="0"/>
              <a:t> with a maximum of </a:t>
            </a:r>
            <a:r>
              <a:rPr lang="en-AU" b="1" dirty="0">
                <a:solidFill>
                  <a:srgbClr val="FF0000"/>
                </a:solidFill>
              </a:rPr>
              <a:t>four</a:t>
            </a:r>
            <a:r>
              <a:rPr lang="en-AU" b="1" dirty="0"/>
              <a:t> places to the right of the binary point:</a:t>
            </a:r>
          </a:p>
          <a:p>
            <a:pPr>
              <a:buFontTx/>
              <a:buNone/>
              <a:defRPr/>
            </a:pPr>
            <a:endParaRPr lang="en-AU" b="1" dirty="0"/>
          </a:p>
          <a:p>
            <a:pPr lvl="1">
              <a:buFontTx/>
              <a:buAutoNum type="alphaLcParenR"/>
              <a:defRPr/>
            </a:pPr>
            <a:r>
              <a:rPr lang="en-AU" b="1" dirty="0"/>
              <a:t>25.84375</a:t>
            </a:r>
          </a:p>
          <a:p>
            <a:pPr lvl="1">
              <a:buFontTx/>
              <a:buNone/>
              <a:defRPr/>
            </a:pPr>
            <a:r>
              <a:rPr lang="en-AU" dirty="0"/>
              <a:t>	 </a:t>
            </a:r>
          </a:p>
          <a:p>
            <a:pPr lvl="1">
              <a:buFontTx/>
              <a:buNone/>
              <a:defRPr/>
            </a:pPr>
            <a:r>
              <a:rPr lang="en-AU" b="1" dirty="0"/>
              <a:t>b) 57.55</a:t>
            </a:r>
          </a:p>
          <a:p>
            <a:pPr lvl="1">
              <a:buFontTx/>
              <a:buNone/>
              <a:defRPr/>
            </a:pPr>
            <a:r>
              <a:rPr lang="en-AU" dirty="0"/>
              <a:t>	 </a:t>
            </a:r>
          </a:p>
          <a:p>
            <a:pPr lvl="1">
              <a:buFontTx/>
              <a:buNone/>
              <a:defRPr/>
            </a:pPr>
            <a:r>
              <a:rPr lang="en-AU" b="1" dirty="0"/>
              <a:t>c) 80.90625</a:t>
            </a:r>
            <a:r>
              <a:rPr lang="en-AU" dirty="0"/>
              <a:t>	</a:t>
            </a:r>
          </a:p>
          <a:p>
            <a:pPr lvl="1">
              <a:buFontTx/>
              <a:buNone/>
              <a:defRPr/>
            </a:pPr>
            <a:r>
              <a:rPr lang="en-AU" dirty="0"/>
              <a:t>	 </a:t>
            </a:r>
          </a:p>
          <a:p>
            <a:pPr lvl="1">
              <a:buFontTx/>
              <a:buNone/>
              <a:defRPr/>
            </a:pPr>
            <a:r>
              <a:rPr lang="en-AU" b="1" dirty="0"/>
              <a:t>d) 84.874023</a:t>
            </a:r>
          </a:p>
          <a:p>
            <a:pPr lvl="1">
              <a:buFontTx/>
              <a:buNone/>
              <a:defRPr/>
            </a:pPr>
            <a:r>
              <a:rPr lang="en-AU" dirty="0"/>
              <a:t>	 </a:t>
            </a:r>
          </a:p>
          <a:p>
            <a:pPr>
              <a:buFontTx/>
              <a:buNone/>
              <a:defRPr/>
            </a:pPr>
            <a:endParaRPr lang="en-AU" dirty="0"/>
          </a:p>
          <a:p>
            <a:pPr>
              <a:defRPr/>
            </a:pP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46873-9F95-514C-B56E-93EDB7AEB2F0}"/>
              </a:ext>
            </a:extLst>
          </p:cNvPr>
          <p:cNvSpPr txBox="1"/>
          <p:nvPr/>
        </p:nvSpPr>
        <p:spPr>
          <a:xfrm>
            <a:off x="609600" y="6096000"/>
            <a:ext cx="5304978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/>
              <a:t>On-line tool: https://</a:t>
            </a:r>
            <a:r>
              <a:rPr lang="en-US" u="none" dirty="0" err="1"/>
              <a:t>www.inchcalculator.com</a:t>
            </a:r>
            <a:r>
              <a:rPr lang="en-US" u="none" dirty="0"/>
              <a:t>/decimal-to-binary-converter/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1928F2-77A7-D247-88C8-2B785B3EA7C8}"/>
              </a:ext>
            </a:extLst>
          </p:cNvPr>
          <p:cNvSpPr/>
          <p:nvPr/>
        </p:nvSpPr>
        <p:spPr>
          <a:xfrm>
            <a:off x="4274596" y="2829088"/>
            <a:ext cx="1766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600" b="1" u="none" dirty="0">
                <a:solidFill>
                  <a:srgbClr val="00B050"/>
                </a:solidFill>
              </a:rPr>
              <a:t>11001.1101</a:t>
            </a:r>
            <a:r>
              <a:rPr lang="en-AU" sz="3600" b="1" u="none" baseline="-25000" dirty="0">
                <a:solidFill>
                  <a:srgbClr val="00B050"/>
                </a:solidFill>
              </a:rPr>
              <a:t>2</a:t>
            </a:r>
            <a:endParaRPr lang="en-US" sz="3600" u="none" baseline="-25000" dirty="0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5F0E04-7C58-7042-97EB-011EE4A2F62A}"/>
              </a:ext>
            </a:extLst>
          </p:cNvPr>
          <p:cNvSpPr/>
          <p:nvPr/>
        </p:nvSpPr>
        <p:spPr>
          <a:xfrm>
            <a:off x="4274596" y="3570782"/>
            <a:ext cx="1920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600" b="1" u="none" dirty="0">
                <a:solidFill>
                  <a:srgbClr val="00B050"/>
                </a:solidFill>
              </a:rPr>
              <a:t>111001.1000</a:t>
            </a:r>
            <a:r>
              <a:rPr lang="en-AU" sz="3600" b="1" u="none" baseline="-25000" dirty="0">
                <a:solidFill>
                  <a:srgbClr val="00B050"/>
                </a:solidFill>
              </a:rPr>
              <a:t>2</a:t>
            </a:r>
            <a:endParaRPr lang="en-US" sz="3600" u="none" baseline="-25000" dirty="0">
              <a:solidFill>
                <a:srgbClr val="00B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0E2C21-3E6A-BE46-B84D-DC9343E167E1}"/>
              </a:ext>
            </a:extLst>
          </p:cNvPr>
          <p:cNvSpPr/>
          <p:nvPr/>
        </p:nvSpPr>
        <p:spPr>
          <a:xfrm>
            <a:off x="4274596" y="4303560"/>
            <a:ext cx="207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600" b="1" u="none" dirty="0">
                <a:solidFill>
                  <a:srgbClr val="00B050"/>
                </a:solidFill>
              </a:rPr>
              <a:t>1010000.1110</a:t>
            </a:r>
            <a:r>
              <a:rPr lang="en-AU" sz="3600" b="1" u="none" baseline="-25000" dirty="0">
                <a:solidFill>
                  <a:srgbClr val="00B050"/>
                </a:solidFill>
              </a:rPr>
              <a:t>2</a:t>
            </a:r>
            <a:endParaRPr lang="en-US" sz="3600" u="none" baseline="-25000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3396C-8E32-7F44-8E9C-15370353CAC0}"/>
              </a:ext>
            </a:extLst>
          </p:cNvPr>
          <p:cNvSpPr txBox="1"/>
          <p:nvPr/>
        </p:nvSpPr>
        <p:spPr>
          <a:xfrm>
            <a:off x="4274596" y="2297708"/>
            <a:ext cx="963725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ANS: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CF132-E687-1B4C-AF75-745C433A8773}"/>
              </a:ext>
            </a:extLst>
          </p:cNvPr>
          <p:cNvSpPr/>
          <p:nvPr/>
        </p:nvSpPr>
        <p:spPr>
          <a:xfrm>
            <a:off x="4274596" y="5036338"/>
            <a:ext cx="2091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600" b="1" u="none" dirty="0">
                <a:solidFill>
                  <a:srgbClr val="00B050"/>
                </a:solidFill>
              </a:rPr>
              <a:t>1010100.1101</a:t>
            </a:r>
            <a:r>
              <a:rPr lang="en-AU" sz="3600" b="1" u="none" baseline="-25000" dirty="0">
                <a:solidFill>
                  <a:srgbClr val="00B050"/>
                </a:solidFill>
              </a:rPr>
              <a:t>2</a:t>
            </a:r>
            <a:endParaRPr lang="en-US" sz="3600" u="none" baseline="-25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153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924800" cy="4343400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ct val="40000"/>
              </a:spcBef>
              <a:defRPr/>
            </a:pPr>
            <a:r>
              <a:rPr lang="en-US" dirty="0"/>
              <a:t>The binary numbering system is the most important radix system for digital computers.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However, it is difficult to read long strings of binary numbers -- and even a modestly-sized decimal number becomes a very long binary number.</a:t>
            </a:r>
          </a:p>
          <a:p>
            <a:pPr lvl="1">
              <a:spcBef>
                <a:spcPct val="40000"/>
              </a:spcBef>
              <a:defRPr/>
            </a:pPr>
            <a:r>
              <a:rPr lang="en-US" dirty="0"/>
              <a:t>For example:    11010100011011</a:t>
            </a:r>
            <a:r>
              <a:rPr lang="en-US" baseline="-25000" dirty="0"/>
              <a:t>2</a:t>
            </a:r>
            <a:r>
              <a:rPr lang="en-US" dirty="0"/>
              <a:t> = 13595</a:t>
            </a:r>
            <a:r>
              <a:rPr lang="en-US" baseline="-25000" dirty="0"/>
              <a:t>10</a:t>
            </a:r>
            <a:endParaRPr lang="en-US" dirty="0"/>
          </a:p>
          <a:p>
            <a:pPr>
              <a:spcBef>
                <a:spcPct val="40000"/>
              </a:spcBef>
              <a:defRPr/>
            </a:pPr>
            <a:r>
              <a:rPr lang="en-US" dirty="0"/>
              <a:t>For compactness and ease of reading, binary values are usually expressed using the </a:t>
            </a:r>
            <a:r>
              <a:rPr lang="en-US" b="1" dirty="0"/>
              <a:t>hexadecimal, or base-16</a:t>
            </a:r>
            <a:r>
              <a:rPr lang="en-US" dirty="0"/>
              <a:t>, numbering system.</a:t>
            </a:r>
            <a:endParaRPr lang="en-US" baseline="-25000" dirty="0"/>
          </a:p>
        </p:txBody>
      </p:sp>
      <p:sp>
        <p:nvSpPr>
          <p:cNvPr id="55299" name="Rectangle 1029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547688"/>
          </a:xfrm>
          <a:noFill/>
        </p:spPr>
        <p:txBody>
          <a:bodyPr>
            <a:noAutofit/>
          </a:bodyPr>
          <a:lstStyle/>
          <a:p>
            <a:r>
              <a:rPr lang="en-US" altLang="en-US" sz="2800" dirty="0"/>
              <a:t>Converting Between Bases – Base 16 (Hexadecimal System)</a:t>
            </a:r>
          </a:p>
        </p:txBody>
      </p:sp>
    </p:spTree>
    <p:extLst>
      <p:ext uri="{BB962C8B-B14F-4D97-AF65-F5344CB8AC3E}">
        <p14:creationId xmlns:p14="http://schemas.microsoft.com/office/powerpoint/2010/main" val="1925395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772400" cy="990600"/>
          </a:xfrm>
        </p:spPr>
        <p:txBody>
          <a:bodyPr>
            <a:noAutofit/>
          </a:bodyPr>
          <a:lstStyle/>
          <a:p>
            <a:r>
              <a:rPr lang="en-US" altLang="en-US" sz="3200" dirty="0"/>
              <a:t>Converting Between Bases – Base 16 (Hexadecimal System)</a:t>
            </a:r>
            <a:endParaRPr lang="en-AU" altLang="en-US" sz="3200" dirty="0"/>
          </a:p>
        </p:txBody>
      </p:sp>
      <p:pic>
        <p:nvPicPr>
          <p:cNvPr id="57348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39900"/>
            <a:ext cx="6983413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2669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81000"/>
            <a:ext cx="3505200" cy="562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2393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85800"/>
          </a:xfrm>
        </p:spPr>
        <p:txBody>
          <a:bodyPr>
            <a:noAutofit/>
          </a:bodyPr>
          <a:lstStyle/>
          <a:p>
            <a:r>
              <a:rPr lang="en-AU" sz="2800" dirty="0"/>
              <a:t>Convert (Any  Base) </a:t>
            </a:r>
            <a:r>
              <a:rPr lang="en-AU" sz="28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800" dirty="0"/>
              <a:t> (Decimal) – </a:t>
            </a:r>
            <a:r>
              <a:rPr lang="en-AU" sz="2800" dirty="0">
                <a:solidFill>
                  <a:srgbClr val="C00000"/>
                </a:solidFill>
              </a:rPr>
              <a:t>Hexadecimal (Base 16) </a:t>
            </a:r>
            <a:r>
              <a:rPr lang="en-AU" sz="2800" dirty="0">
                <a:solidFill>
                  <a:srgbClr val="C00000"/>
                </a:solidFill>
                <a:sym typeface="Wingdings"/>
              </a:rPr>
              <a:t> Decimal</a:t>
            </a:r>
            <a:endParaRPr lang="en-AU" alt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71600"/>
            <a:ext cx="8153400" cy="4114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b="1" dirty="0"/>
              <a:t> </a:t>
            </a:r>
            <a:r>
              <a:rPr lang="en-US" b="1" u="sng" dirty="0"/>
              <a:t>Example (12):</a:t>
            </a:r>
            <a:r>
              <a:rPr lang="en-US" b="1" dirty="0"/>
              <a:t> </a:t>
            </a:r>
            <a:r>
              <a:rPr lang="en-US" dirty="0"/>
              <a:t>find Decimal number equivalent of Hexadecimal </a:t>
            </a:r>
            <a:r>
              <a:rPr lang="en-AU" dirty="0"/>
              <a:t>3B</a:t>
            </a:r>
          </a:p>
          <a:p>
            <a:pPr marL="0" indent="0">
              <a:buFontTx/>
              <a:buNone/>
              <a:defRPr/>
            </a:pPr>
            <a:endParaRPr lang="en-AU" dirty="0"/>
          </a:p>
          <a:p>
            <a:pPr marL="0" indent="0">
              <a:buFontTx/>
              <a:buNone/>
              <a:defRPr/>
            </a:pPr>
            <a:endParaRPr lang="en-US" b="1" u="sng" dirty="0"/>
          </a:p>
          <a:p>
            <a:pPr marL="0" indent="0">
              <a:buFontTx/>
              <a:buNone/>
              <a:defRPr/>
            </a:pPr>
            <a:r>
              <a:rPr lang="en-US" b="1" u="sng" dirty="0"/>
              <a:t>Example (13):</a:t>
            </a:r>
            <a:r>
              <a:rPr lang="en-US" b="1" dirty="0"/>
              <a:t> </a:t>
            </a:r>
            <a:r>
              <a:rPr lang="en-US" dirty="0"/>
              <a:t>find Decimal number equivalent of Hexadecimal </a:t>
            </a:r>
            <a:r>
              <a:rPr lang="en-AU" dirty="0"/>
              <a:t>E7A9</a:t>
            </a:r>
          </a:p>
          <a:p>
            <a:pPr marL="0" indent="0">
              <a:buFontTx/>
              <a:buNone/>
              <a:defRPr/>
            </a:pPr>
            <a:endParaRPr lang="en-AU" dirty="0"/>
          </a:p>
          <a:p>
            <a:pPr marL="0" indent="0">
              <a:buFontTx/>
              <a:buNone/>
              <a:defRPr/>
            </a:pPr>
            <a:endParaRPr lang="en-AU" dirty="0"/>
          </a:p>
        </p:txBody>
      </p:sp>
      <p:pic>
        <p:nvPicPr>
          <p:cNvPr id="63493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781300"/>
            <a:ext cx="34940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953000"/>
            <a:ext cx="6172200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525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85800"/>
          </a:xfrm>
        </p:spPr>
        <p:txBody>
          <a:bodyPr>
            <a:noAutofit/>
          </a:bodyPr>
          <a:lstStyle/>
          <a:p>
            <a:r>
              <a:rPr lang="en-AU" sz="2800" dirty="0"/>
              <a:t>Convert (Any  Base) </a:t>
            </a:r>
            <a:r>
              <a:rPr lang="en-AU" sz="28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800" dirty="0"/>
              <a:t> (Decimal) – </a:t>
            </a:r>
            <a:r>
              <a:rPr lang="en-AU" sz="2800" dirty="0">
                <a:solidFill>
                  <a:srgbClr val="C00000"/>
                </a:solidFill>
              </a:rPr>
              <a:t>Hexadecimal (Base 16) </a:t>
            </a:r>
            <a:r>
              <a:rPr lang="en-AU" sz="2800" dirty="0">
                <a:solidFill>
                  <a:srgbClr val="C00000"/>
                </a:solidFill>
                <a:sym typeface="Wingdings"/>
              </a:rPr>
              <a:t> Decimal</a:t>
            </a:r>
            <a:endParaRPr lang="en-AU" alt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772400" cy="4114800"/>
          </a:xfrm>
        </p:spPr>
        <p:txBody>
          <a:bodyPr>
            <a:normAutofit fontScale="92500" lnSpcReduction="20000"/>
          </a:bodyPr>
          <a:lstStyle/>
          <a:p>
            <a:pPr marL="0" indent="0">
              <a:buFontTx/>
              <a:buNone/>
              <a:defRPr/>
            </a:pPr>
            <a:r>
              <a:rPr lang="en-AU" b="1" dirty="0"/>
              <a:t>Q5: </a:t>
            </a:r>
            <a:r>
              <a:rPr lang="en-US" b="1" dirty="0"/>
              <a:t>find </a:t>
            </a:r>
            <a:r>
              <a:rPr lang="en-US" b="1" dirty="0">
                <a:solidFill>
                  <a:srgbClr val="0070C0"/>
                </a:solidFill>
              </a:rPr>
              <a:t>Decimal</a:t>
            </a:r>
            <a:r>
              <a:rPr lang="en-US" b="1" dirty="0"/>
              <a:t> number equivalent of </a:t>
            </a:r>
            <a:r>
              <a:rPr lang="en-US" b="1" dirty="0">
                <a:solidFill>
                  <a:srgbClr val="0070C0"/>
                </a:solidFill>
              </a:rPr>
              <a:t>Hexadecimal</a:t>
            </a:r>
            <a:r>
              <a:rPr lang="en-US" b="1" dirty="0"/>
              <a:t>:</a:t>
            </a:r>
          </a:p>
          <a:p>
            <a:pPr marL="0" indent="0">
              <a:buFontTx/>
              <a:buNone/>
              <a:defRPr/>
            </a:pPr>
            <a:endParaRPr lang="en-US" b="1" dirty="0"/>
          </a:p>
          <a:p>
            <a:pPr marL="857250" lvl="1" indent="-457200">
              <a:spcBef>
                <a:spcPct val="0"/>
              </a:spcBef>
              <a:buFontTx/>
              <a:buAutoNum type="alphaLcParenR"/>
              <a:defRPr/>
            </a:pPr>
            <a:r>
              <a:rPr lang="en-AU" b="1" dirty="0"/>
              <a:t>9AC3</a:t>
            </a:r>
          </a:p>
          <a:p>
            <a:pPr marL="800100" lvl="2" indent="0">
              <a:buFontTx/>
              <a:buNone/>
              <a:defRPr/>
            </a:pPr>
            <a:r>
              <a:rPr lang="en-AU" dirty="0"/>
              <a:t> </a:t>
            </a:r>
          </a:p>
          <a:p>
            <a:pPr marL="857250" lvl="1" indent="-457200">
              <a:spcBef>
                <a:spcPct val="0"/>
              </a:spcBef>
              <a:buFontTx/>
              <a:buAutoNum type="alphaLcParenR"/>
              <a:defRPr/>
            </a:pPr>
            <a:r>
              <a:rPr lang="en-AU" b="1" dirty="0"/>
              <a:t>1D9</a:t>
            </a:r>
          </a:p>
          <a:p>
            <a:pPr marL="800100" lvl="2" indent="0">
              <a:buFontTx/>
              <a:buNone/>
              <a:defRPr/>
            </a:pPr>
            <a:r>
              <a:rPr lang="en-AU" dirty="0"/>
              <a:t> </a:t>
            </a:r>
          </a:p>
          <a:p>
            <a:pPr marL="857250" lvl="1" indent="-457200">
              <a:spcBef>
                <a:spcPct val="0"/>
              </a:spcBef>
              <a:buFontTx/>
              <a:buAutoNum type="alphaLcParenR"/>
              <a:defRPr/>
            </a:pPr>
            <a:r>
              <a:rPr lang="en-AU" b="1" dirty="0"/>
              <a:t>80E1</a:t>
            </a:r>
          </a:p>
          <a:p>
            <a:pPr marL="800100" lvl="2" indent="0">
              <a:buFontTx/>
              <a:buNone/>
              <a:defRPr/>
            </a:pPr>
            <a:r>
              <a:rPr lang="en-AU" dirty="0"/>
              <a:t> </a:t>
            </a:r>
          </a:p>
          <a:p>
            <a:pPr marL="857250" lvl="1" indent="-457200">
              <a:spcBef>
                <a:spcPct val="0"/>
              </a:spcBef>
              <a:buFontTx/>
              <a:buAutoNum type="alphaLcParenR"/>
              <a:defRPr/>
            </a:pPr>
            <a:r>
              <a:rPr lang="en-US" b="1" dirty="0"/>
              <a:t>10CE</a:t>
            </a:r>
          </a:p>
          <a:p>
            <a:pPr marL="800100" lvl="2" indent="0">
              <a:buFontTx/>
              <a:buNone/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6940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19100" y="1676400"/>
            <a:ext cx="8305800" cy="4267200"/>
          </a:xfrm>
        </p:spPr>
        <p:txBody>
          <a:bodyPr/>
          <a:lstStyle/>
          <a:p>
            <a:pPr>
              <a:spcBef>
                <a:spcPct val="10000"/>
              </a:spcBef>
              <a:defRPr/>
            </a:pPr>
            <a:r>
              <a:rPr lang="en-US" dirty="0"/>
              <a:t>The hexadecimal numbering system uses the numerals </a:t>
            </a:r>
            <a:r>
              <a:rPr lang="en-US" b="1" dirty="0"/>
              <a:t>0 through 9 </a:t>
            </a:r>
            <a:r>
              <a:rPr lang="en-US" dirty="0"/>
              <a:t>and the </a:t>
            </a:r>
            <a:r>
              <a:rPr lang="en-US" b="1" dirty="0"/>
              <a:t>letters A through F</a:t>
            </a:r>
            <a:r>
              <a:rPr lang="en-US" dirty="0"/>
              <a:t>.</a:t>
            </a:r>
          </a:p>
          <a:p>
            <a:pPr>
              <a:spcBef>
                <a:spcPct val="10000"/>
              </a:spcBef>
              <a:defRPr/>
            </a:pPr>
            <a:endParaRPr lang="en-US" dirty="0"/>
          </a:p>
          <a:p>
            <a:pPr lvl="1">
              <a:spcBef>
                <a:spcPct val="10000"/>
              </a:spcBef>
              <a:defRPr/>
            </a:pPr>
            <a:r>
              <a:rPr lang="en-US" dirty="0"/>
              <a:t>The decimal number </a:t>
            </a:r>
            <a:r>
              <a:rPr lang="en-US" b="1" dirty="0"/>
              <a:t>26</a:t>
            </a:r>
            <a:r>
              <a:rPr lang="en-US" dirty="0"/>
              <a:t> is </a:t>
            </a:r>
            <a:r>
              <a:rPr lang="en-US" b="1" dirty="0"/>
              <a:t>1A</a:t>
            </a:r>
            <a:r>
              <a:rPr lang="en-US" baseline="-25000" dirty="0"/>
              <a:t>16</a:t>
            </a:r>
            <a:r>
              <a:rPr lang="en-US" dirty="0"/>
              <a:t>.</a:t>
            </a:r>
          </a:p>
          <a:p>
            <a:pPr marL="457200" lvl="1" indent="0">
              <a:spcBef>
                <a:spcPct val="10000"/>
              </a:spcBef>
              <a:buFontTx/>
              <a:buNone/>
              <a:defRPr/>
            </a:pPr>
            <a:r>
              <a:rPr lang="en-US" dirty="0"/>
              <a:t>	(</a:t>
            </a:r>
            <a:r>
              <a:rPr lang="en-US" b="1" dirty="0"/>
              <a:t>26)</a:t>
            </a:r>
            <a:r>
              <a:rPr lang="en-US" b="1" baseline="-25000" dirty="0"/>
              <a:t>10</a:t>
            </a:r>
            <a:r>
              <a:rPr lang="en-US" b="1" dirty="0"/>
              <a:t> = (0001 1010)</a:t>
            </a:r>
            <a:r>
              <a:rPr lang="en-US" b="1" baseline="-25000" dirty="0"/>
              <a:t>2</a:t>
            </a:r>
            <a:r>
              <a:rPr lang="en-US" b="1" dirty="0"/>
              <a:t> = (1A)</a:t>
            </a:r>
            <a:r>
              <a:rPr lang="en-US" b="1" baseline="-25000" dirty="0"/>
              <a:t>16</a:t>
            </a:r>
            <a:r>
              <a:rPr lang="en-US" dirty="0"/>
              <a:t>	</a:t>
            </a:r>
          </a:p>
          <a:p>
            <a:pPr>
              <a:spcBef>
                <a:spcPct val="10000"/>
              </a:spcBef>
              <a:defRPr/>
            </a:pPr>
            <a:endParaRPr lang="en-US" baseline="-25000" dirty="0"/>
          </a:p>
        </p:txBody>
      </p:sp>
      <p:sp>
        <p:nvSpPr>
          <p:cNvPr id="60419" name="Text Box 1029"/>
          <p:cNvSpPr txBox="1">
            <a:spLocks noChangeArrowheads="1"/>
          </p:cNvSpPr>
          <p:nvPr/>
        </p:nvSpPr>
        <p:spPr bwMode="auto">
          <a:xfrm>
            <a:off x="1295400" y="4953000"/>
            <a:ext cx="6248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 u="none" baseline="0" dirty="0">
                <a:solidFill>
                  <a:srgbClr val="CC3300"/>
                </a:solidFill>
              </a:rPr>
              <a:t>A group of four binary digits is called a nibble</a:t>
            </a:r>
          </a:p>
        </p:txBody>
      </p:sp>
      <p:sp>
        <p:nvSpPr>
          <p:cNvPr id="60420" name="Rectangle 1031"/>
          <p:cNvSpPr>
            <a:spLocks noGrp="1" noChangeArrowheads="1"/>
          </p:cNvSpPr>
          <p:nvPr>
            <p:ph type="title"/>
          </p:nvPr>
        </p:nvSpPr>
        <p:spPr>
          <a:xfrm>
            <a:off x="533400" y="519113"/>
            <a:ext cx="8077200" cy="547687"/>
          </a:xfrm>
          <a:noFill/>
        </p:spPr>
        <p:txBody>
          <a:bodyPr>
            <a:noAutofit/>
          </a:bodyPr>
          <a:lstStyle/>
          <a:p>
            <a:r>
              <a:rPr lang="en-AU" sz="2800" dirty="0"/>
              <a:t>Convert (</a:t>
            </a:r>
            <a:r>
              <a:rPr lang="en-AU" sz="2800" dirty="0">
                <a:solidFill>
                  <a:schemeClr val="accent1">
                    <a:lumMod val="75000"/>
                  </a:schemeClr>
                </a:solidFill>
              </a:rPr>
              <a:t>Integer</a:t>
            </a:r>
            <a:r>
              <a:rPr lang="en-AU" sz="2800" dirty="0"/>
              <a:t> Decimal) </a:t>
            </a:r>
            <a:r>
              <a:rPr lang="en-AU" sz="28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800" dirty="0"/>
              <a:t> (Any Base) - </a:t>
            </a:r>
            <a:r>
              <a:rPr lang="en-AU" sz="2800" dirty="0">
                <a:solidFill>
                  <a:schemeClr val="accent1">
                    <a:lumMod val="75000"/>
                  </a:schemeClr>
                </a:solidFill>
              </a:rPr>
              <a:t>Use</a:t>
            </a:r>
            <a:r>
              <a:rPr lang="en-AU" sz="2800" dirty="0"/>
              <a:t> Division Algorithm – </a:t>
            </a:r>
            <a:r>
              <a:rPr lang="en-AU" sz="2800" dirty="0">
                <a:solidFill>
                  <a:srgbClr val="C00000"/>
                </a:solidFill>
              </a:rPr>
              <a:t>Integer Decimal </a:t>
            </a:r>
            <a:r>
              <a:rPr lang="en-AU" sz="2800" dirty="0">
                <a:solidFill>
                  <a:srgbClr val="C00000"/>
                </a:solidFill>
                <a:sym typeface="Wingdings"/>
              </a:rPr>
              <a:t> Hexadecimal (Base 16)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5932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8458200" cy="685800"/>
          </a:xfrm>
        </p:spPr>
        <p:txBody>
          <a:bodyPr>
            <a:noAutofit/>
          </a:bodyPr>
          <a:lstStyle/>
          <a:p>
            <a:r>
              <a:rPr lang="en-AU" sz="2800" dirty="0"/>
              <a:t>Convert (</a:t>
            </a:r>
            <a:r>
              <a:rPr lang="en-AU" sz="2800" dirty="0">
                <a:solidFill>
                  <a:schemeClr val="accent1">
                    <a:lumMod val="75000"/>
                  </a:schemeClr>
                </a:solidFill>
              </a:rPr>
              <a:t>Integer</a:t>
            </a:r>
            <a:r>
              <a:rPr lang="en-AU" sz="2800" dirty="0"/>
              <a:t> Decimal) </a:t>
            </a:r>
            <a:r>
              <a:rPr lang="en-AU" sz="28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800" dirty="0"/>
              <a:t> (Any Base) - </a:t>
            </a:r>
            <a:r>
              <a:rPr lang="en-AU" sz="2800" dirty="0">
                <a:solidFill>
                  <a:schemeClr val="accent1">
                    <a:lumMod val="75000"/>
                  </a:schemeClr>
                </a:solidFill>
              </a:rPr>
              <a:t>Use</a:t>
            </a:r>
            <a:r>
              <a:rPr lang="en-AU" sz="2800" dirty="0"/>
              <a:t> Division Algorithm – </a:t>
            </a:r>
            <a:r>
              <a:rPr lang="en-AU" sz="2800" dirty="0">
                <a:solidFill>
                  <a:srgbClr val="C00000"/>
                </a:solidFill>
              </a:rPr>
              <a:t>Integer Decimal </a:t>
            </a:r>
            <a:r>
              <a:rPr lang="en-AU" sz="2800" dirty="0">
                <a:solidFill>
                  <a:srgbClr val="C00000"/>
                </a:solidFill>
                <a:sym typeface="Wingdings"/>
              </a:rPr>
              <a:t> Hexadecimal (Base 16)</a:t>
            </a:r>
            <a:endParaRPr lang="en-US" altLang="en-US" sz="2800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3984625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35000"/>
              </a:spcBef>
              <a:defRPr/>
            </a:pPr>
            <a:r>
              <a:rPr lang="en-US" dirty="0"/>
              <a:t>Practice conversion algorithm: </a:t>
            </a:r>
          </a:p>
          <a:p>
            <a:pPr marL="0" indent="0">
              <a:spcBef>
                <a:spcPct val="35000"/>
              </a:spcBef>
              <a:buFontTx/>
              <a:buNone/>
              <a:defRPr/>
            </a:pPr>
            <a:r>
              <a:rPr lang="en-US" b="1" dirty="0"/>
              <a:t>     </a:t>
            </a:r>
            <a:r>
              <a:rPr lang="en-US" b="1" u="sng" dirty="0"/>
              <a:t>Example (14):</a:t>
            </a:r>
            <a:r>
              <a:rPr lang="en-US" b="1" dirty="0"/>
              <a:t> </a:t>
            </a:r>
            <a:r>
              <a:rPr lang="en-US" dirty="0"/>
              <a:t>find hexadecimal equivalent of decimal 45</a:t>
            </a:r>
          </a:p>
          <a:p>
            <a:pPr lvl="1">
              <a:spcBef>
                <a:spcPct val="35000"/>
              </a:spcBef>
              <a:defRPr/>
            </a:pPr>
            <a:r>
              <a:rPr lang="en-US" dirty="0"/>
              <a:t>Divide 45 by 16 (base)</a:t>
            </a:r>
          </a:p>
          <a:p>
            <a:pPr lvl="1">
              <a:spcBef>
                <a:spcPct val="35000"/>
              </a:spcBef>
              <a:defRPr/>
            </a:pPr>
            <a:r>
              <a:rPr lang="en-US" dirty="0"/>
              <a:t>Write down remainder D</a:t>
            </a:r>
          </a:p>
          <a:p>
            <a:pPr lvl="1">
              <a:spcBef>
                <a:spcPct val="35000"/>
              </a:spcBef>
              <a:defRPr/>
            </a:pPr>
            <a:r>
              <a:rPr lang="en-US" dirty="0"/>
              <a:t>Divide 2 by 16</a:t>
            </a:r>
          </a:p>
          <a:p>
            <a:pPr lvl="1">
              <a:spcBef>
                <a:spcPct val="35000"/>
              </a:spcBef>
              <a:defRPr/>
            </a:pPr>
            <a:r>
              <a:rPr lang="en-US" dirty="0"/>
              <a:t>Write down remainder 2 to the left of D (2D)</a:t>
            </a:r>
          </a:p>
          <a:p>
            <a:pPr lvl="1">
              <a:spcBef>
                <a:spcPct val="35000"/>
              </a:spcBef>
              <a:defRPr/>
            </a:pPr>
            <a:r>
              <a:rPr lang="en-US" dirty="0"/>
              <a:t>Stop since reduced quotient = 0</a:t>
            </a:r>
          </a:p>
          <a:p>
            <a:pPr lvl="1">
              <a:spcBef>
                <a:spcPct val="35000"/>
              </a:spcBef>
              <a:defRPr/>
            </a:pPr>
            <a:r>
              <a:rPr lang="en-US" dirty="0"/>
              <a:t>Check:  2D = (2 x 16</a:t>
            </a:r>
            <a:r>
              <a:rPr lang="en-US" baseline="30000" dirty="0"/>
              <a:t>1</a:t>
            </a:r>
            <a:r>
              <a:rPr lang="en-US" dirty="0"/>
              <a:t>) + (13 x 16</a:t>
            </a:r>
            <a:r>
              <a:rPr lang="en-US" baseline="30000" dirty="0"/>
              <a:t>0</a:t>
            </a:r>
            <a:r>
              <a:rPr lang="en-US" dirty="0"/>
              <a:t>) = 32 + 13 = 45   </a:t>
            </a:r>
          </a:p>
        </p:txBody>
      </p:sp>
    </p:spTree>
    <p:extLst>
      <p:ext uri="{BB962C8B-B14F-4D97-AF65-F5344CB8AC3E}">
        <p14:creationId xmlns:p14="http://schemas.microsoft.com/office/powerpoint/2010/main" val="36860950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>
          <a:xfrm>
            <a:off x="0" y="141028"/>
            <a:ext cx="8991600" cy="685800"/>
          </a:xfrm>
        </p:spPr>
        <p:txBody>
          <a:bodyPr>
            <a:noAutofit/>
          </a:bodyPr>
          <a:lstStyle/>
          <a:p>
            <a:r>
              <a:rPr lang="en-AU" sz="2400" dirty="0"/>
              <a:t>Convert (Decimal) </a:t>
            </a:r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dirty="0"/>
              <a:t> (Any Base) - </a:t>
            </a:r>
            <a:r>
              <a:rPr lang="en-AU" sz="2400" dirty="0">
                <a:solidFill>
                  <a:srgbClr val="C00000"/>
                </a:solidFill>
              </a:rPr>
              <a:t>Decimal </a:t>
            </a:r>
            <a:r>
              <a:rPr lang="en-AU" sz="2400" dirty="0">
                <a:solidFill>
                  <a:srgbClr val="C00000"/>
                </a:solidFill>
                <a:sym typeface="Wingdings"/>
              </a:rPr>
              <a:t> Hexadecimal (Base 16)</a:t>
            </a:r>
            <a:endParaRPr lang="en-AU" alt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4900"/>
            <a:ext cx="7772400" cy="4343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AU" sz="2600" b="1" u="sng" dirty="0"/>
              <a:t>Example (15): </a:t>
            </a:r>
            <a:r>
              <a:rPr lang="en-AU" sz="2600" dirty="0"/>
              <a:t>Convert  (45.67)</a:t>
            </a:r>
            <a:r>
              <a:rPr lang="en-AU" sz="2600" baseline="-25000" dirty="0"/>
              <a:t>10</a:t>
            </a:r>
            <a:r>
              <a:rPr lang="en-AU" sz="2600" dirty="0"/>
              <a:t> to hexadecimal?</a:t>
            </a:r>
          </a:p>
          <a:p>
            <a:pPr>
              <a:defRPr/>
            </a:pPr>
            <a:endParaRPr lang="en-AU" sz="2600" dirty="0"/>
          </a:p>
          <a:p>
            <a:pPr marL="0" indent="0">
              <a:buFontTx/>
              <a:buNone/>
              <a:defRPr/>
            </a:pPr>
            <a:endParaRPr lang="en-AU" sz="2600" dirty="0"/>
          </a:p>
          <a:p>
            <a:pPr marL="0" indent="0">
              <a:buFontTx/>
              <a:buNone/>
              <a:defRPr/>
            </a:pPr>
            <a:r>
              <a:rPr lang="en-AU" sz="2600" dirty="0"/>
              <a:t>         </a:t>
            </a:r>
            <a:r>
              <a:rPr lang="en-AU" sz="2600" b="1" dirty="0"/>
              <a:t>0.67</a:t>
            </a:r>
            <a:r>
              <a:rPr lang="en-AU" sz="2600" dirty="0"/>
              <a:t> = 0.67 </a:t>
            </a:r>
            <a:r>
              <a:rPr lang="en-US" sz="2600" dirty="0"/>
              <a:t>x 16 = A.72</a:t>
            </a:r>
          </a:p>
          <a:p>
            <a:pPr marL="0" indent="0">
              <a:buFontTx/>
              <a:buNone/>
              <a:defRPr/>
            </a:pPr>
            <a:r>
              <a:rPr lang="en-US" sz="2600" dirty="0"/>
              <a:t>	    = 0.72 x 16  = B.52</a:t>
            </a:r>
          </a:p>
          <a:p>
            <a:pPr marL="0" indent="0">
              <a:buFontTx/>
              <a:buNone/>
              <a:defRPr/>
            </a:pPr>
            <a:r>
              <a:rPr lang="en-US" sz="2600" dirty="0"/>
              <a:t>	    =  0.52 x 16 = 8.32</a:t>
            </a:r>
          </a:p>
          <a:p>
            <a:pPr marL="0" indent="0">
              <a:buFontTx/>
              <a:buNone/>
              <a:defRPr/>
            </a:pPr>
            <a:r>
              <a:rPr lang="en-US" sz="2600" dirty="0"/>
              <a:t>         0.67 = AB8</a:t>
            </a:r>
          </a:p>
          <a:p>
            <a:pPr marL="0" indent="0">
              <a:buFontTx/>
              <a:buNone/>
              <a:defRPr/>
            </a:pPr>
            <a:r>
              <a:rPr lang="en-US" sz="2600" dirty="0"/>
              <a:t>So, </a:t>
            </a:r>
            <a:r>
              <a:rPr lang="en-AU" sz="2600" dirty="0"/>
              <a:t>(45.67)</a:t>
            </a:r>
            <a:r>
              <a:rPr lang="en-AU" sz="2600" baseline="-25000" dirty="0"/>
              <a:t>10</a:t>
            </a:r>
            <a:r>
              <a:rPr lang="en-AU" sz="2600" dirty="0"/>
              <a:t> </a:t>
            </a:r>
            <a:r>
              <a:rPr lang="en-US" sz="2600" dirty="0"/>
              <a:t>=  (2D.AB8)</a:t>
            </a:r>
            <a:r>
              <a:rPr lang="en-US" sz="2600" baseline="-25000" dirty="0"/>
              <a:t>16</a:t>
            </a:r>
            <a:endParaRPr lang="en-AU" sz="2600" dirty="0"/>
          </a:p>
          <a:p>
            <a:pPr>
              <a:defRPr/>
            </a:pPr>
            <a:endParaRPr lang="en-AU" dirty="0"/>
          </a:p>
        </p:txBody>
      </p:sp>
      <p:grpSp>
        <p:nvGrpSpPr>
          <p:cNvPr id="67589" name="Group 5"/>
          <p:cNvGrpSpPr>
            <a:grpSpLocks/>
          </p:cNvGrpSpPr>
          <p:nvPr/>
        </p:nvGrpSpPr>
        <p:grpSpPr bwMode="auto">
          <a:xfrm>
            <a:off x="1676400" y="1752600"/>
            <a:ext cx="5980113" cy="1524000"/>
            <a:chOff x="3691" y="9700"/>
            <a:chExt cx="6752" cy="3213"/>
          </a:xfrm>
        </p:grpSpPr>
        <p:sp>
          <p:nvSpPr>
            <p:cNvPr id="67590" name="Rectangle 6"/>
            <p:cNvSpPr>
              <a:spLocks noChangeArrowheads="1"/>
            </p:cNvSpPr>
            <p:nvPr/>
          </p:nvSpPr>
          <p:spPr bwMode="auto">
            <a:xfrm>
              <a:off x="4277" y="9983"/>
              <a:ext cx="6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15000"/>
                </a:spcBef>
                <a:buFontTx/>
                <a:buNone/>
              </a:pPr>
              <a:r>
                <a:rPr lang="en-US" altLang="en-US" sz="2800">
                  <a:solidFill>
                    <a:srgbClr val="000000"/>
                  </a:solidFill>
                </a:rPr>
                <a:t> </a:t>
              </a:r>
              <a:endParaRPr lang="en-US" altLang="en-US" sz="2800"/>
            </a:p>
          </p:txBody>
        </p:sp>
        <p:sp>
          <p:nvSpPr>
            <p:cNvPr id="67591" name="Rectangle 9"/>
            <p:cNvSpPr>
              <a:spLocks noChangeArrowheads="1"/>
            </p:cNvSpPr>
            <p:nvPr/>
          </p:nvSpPr>
          <p:spPr bwMode="auto">
            <a:xfrm>
              <a:off x="7417" y="12479"/>
              <a:ext cx="3026" cy="434"/>
            </a:xfrm>
            <a:prstGeom prst="rect">
              <a:avLst/>
            </a:prstGeom>
            <a:solidFill>
              <a:srgbClr val="FFFFFF"/>
            </a:solidFill>
            <a:ln w="889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15000"/>
                </a:spcBef>
                <a:buFontTx/>
                <a:buNone/>
              </a:pPr>
              <a:endParaRPr lang="en-AU" altLang="en-US" sz="2800"/>
            </a:p>
          </p:txBody>
        </p:sp>
        <p:sp>
          <p:nvSpPr>
            <p:cNvPr id="67592" name="Rectangle 10"/>
            <p:cNvSpPr>
              <a:spLocks noChangeArrowheads="1"/>
            </p:cNvSpPr>
            <p:nvPr/>
          </p:nvSpPr>
          <p:spPr bwMode="auto">
            <a:xfrm>
              <a:off x="3691" y="10003"/>
              <a:ext cx="282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15000"/>
                </a:spcBef>
                <a:buFontTx/>
                <a:buNone/>
              </a:pPr>
              <a:r>
                <a:rPr lang="en-US" altLang="en-US" sz="2800">
                  <a:solidFill>
                    <a:srgbClr val="000000"/>
                  </a:solidFill>
                </a:rPr>
                <a:t>16</a:t>
              </a:r>
              <a:endParaRPr lang="en-US" altLang="en-US" sz="2800"/>
            </a:p>
          </p:txBody>
        </p:sp>
        <p:sp>
          <p:nvSpPr>
            <p:cNvPr id="67593" name="Rectangle 11"/>
            <p:cNvSpPr>
              <a:spLocks noChangeArrowheads="1"/>
            </p:cNvSpPr>
            <p:nvPr/>
          </p:nvSpPr>
          <p:spPr bwMode="auto">
            <a:xfrm>
              <a:off x="4136" y="10003"/>
              <a:ext cx="271" cy="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15000"/>
                </a:spcBef>
                <a:buFontTx/>
                <a:buNone/>
              </a:pPr>
              <a:r>
                <a:rPr lang="en-US" altLang="en-US" sz="2800" b="1">
                  <a:solidFill>
                    <a:srgbClr val="000000"/>
                  </a:solidFill>
                </a:rPr>
                <a:t>45</a:t>
              </a:r>
              <a:endParaRPr lang="en-US" altLang="en-US" sz="2800" b="1"/>
            </a:p>
          </p:txBody>
        </p:sp>
        <p:sp>
          <p:nvSpPr>
            <p:cNvPr id="67594" name="Rectangle 12"/>
            <p:cNvSpPr>
              <a:spLocks noChangeArrowheads="1"/>
            </p:cNvSpPr>
            <p:nvPr/>
          </p:nvSpPr>
          <p:spPr bwMode="auto">
            <a:xfrm>
              <a:off x="4775" y="10003"/>
              <a:ext cx="1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15000"/>
                </a:spcBef>
                <a:buFontTx/>
                <a:buNone/>
              </a:pPr>
              <a:r>
                <a:rPr lang="en-US" altLang="en-US" sz="2800">
                  <a:solidFill>
                    <a:srgbClr val="000000"/>
                  </a:solidFill>
                </a:rPr>
                <a:t>+</a:t>
              </a:r>
              <a:endParaRPr lang="en-US" altLang="en-US" sz="2800"/>
            </a:p>
          </p:txBody>
        </p:sp>
        <p:sp>
          <p:nvSpPr>
            <p:cNvPr id="67595" name="Rectangle 13"/>
            <p:cNvSpPr>
              <a:spLocks noChangeArrowheads="1"/>
            </p:cNvSpPr>
            <p:nvPr/>
          </p:nvSpPr>
          <p:spPr bwMode="auto">
            <a:xfrm>
              <a:off x="5495" y="10003"/>
              <a:ext cx="137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15000"/>
                </a:spcBef>
                <a:buFontTx/>
                <a:buNone/>
              </a:pPr>
              <a:r>
                <a:rPr lang="en-US" altLang="en-US" sz="2800" dirty="0">
                  <a:solidFill>
                    <a:srgbClr val="000000"/>
                  </a:solidFill>
                </a:rPr>
                <a:t>remainder of</a:t>
              </a:r>
              <a:endParaRPr lang="en-US" altLang="en-US" sz="2800" dirty="0"/>
            </a:p>
          </p:txBody>
        </p:sp>
        <p:sp>
          <p:nvSpPr>
            <p:cNvPr id="67596" name="Rectangle 14"/>
            <p:cNvSpPr>
              <a:spLocks noChangeArrowheads="1"/>
            </p:cNvSpPr>
            <p:nvPr/>
          </p:nvSpPr>
          <p:spPr bwMode="auto">
            <a:xfrm>
              <a:off x="6966" y="9700"/>
              <a:ext cx="1601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15000"/>
                </a:spcBef>
                <a:buFontTx/>
                <a:buNone/>
              </a:pPr>
              <a:r>
                <a:rPr lang="en-US" altLang="en-US" sz="2000" baseline="0">
                  <a:solidFill>
                    <a:srgbClr val="000000"/>
                  </a:solidFill>
                </a:rPr>
                <a:t> 13 = (D)</a:t>
              </a:r>
              <a:r>
                <a:rPr lang="en-US" altLang="en-US" sz="2000" baseline="-25000">
                  <a:solidFill>
                    <a:srgbClr val="000000"/>
                  </a:solidFill>
                </a:rPr>
                <a:t>16</a:t>
              </a:r>
              <a:endParaRPr lang="en-US" altLang="en-US" sz="2000"/>
            </a:p>
          </p:txBody>
        </p:sp>
        <p:sp>
          <p:nvSpPr>
            <p:cNvPr id="67597" name="Rectangle 16"/>
            <p:cNvSpPr>
              <a:spLocks noChangeArrowheads="1"/>
            </p:cNvSpPr>
            <p:nvPr/>
          </p:nvSpPr>
          <p:spPr bwMode="auto">
            <a:xfrm>
              <a:off x="4178" y="10760"/>
              <a:ext cx="201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15000"/>
                </a:spcBef>
                <a:buFontTx/>
                <a:buNone/>
              </a:pPr>
              <a:r>
                <a:rPr lang="en-US" altLang="en-US" sz="2800">
                  <a:solidFill>
                    <a:srgbClr val="000000"/>
                  </a:solidFill>
                </a:rPr>
                <a:t> 2</a:t>
              </a:r>
              <a:endParaRPr lang="en-US" altLang="en-US" sz="2800"/>
            </a:p>
          </p:txBody>
        </p:sp>
        <p:grpSp>
          <p:nvGrpSpPr>
            <p:cNvPr id="67598" name="Group 21"/>
            <p:cNvGrpSpPr>
              <a:grpSpLocks/>
            </p:cNvGrpSpPr>
            <p:nvPr/>
          </p:nvGrpSpPr>
          <p:grpSpPr bwMode="auto">
            <a:xfrm>
              <a:off x="4054" y="9983"/>
              <a:ext cx="432" cy="565"/>
              <a:chOff x="4248" y="4036"/>
              <a:chExt cx="432" cy="565"/>
            </a:xfrm>
          </p:grpSpPr>
          <p:sp>
            <p:nvSpPr>
              <p:cNvPr id="67602" name="Line 22"/>
              <p:cNvSpPr>
                <a:spLocks noChangeShapeType="1"/>
              </p:cNvSpPr>
              <p:nvPr/>
            </p:nvSpPr>
            <p:spPr bwMode="auto">
              <a:xfrm>
                <a:off x="4248" y="4036"/>
                <a:ext cx="0" cy="565"/>
              </a:xfrm>
              <a:prstGeom prst="line">
                <a:avLst/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67603" name="Line 23"/>
              <p:cNvSpPr>
                <a:spLocks noChangeShapeType="1"/>
              </p:cNvSpPr>
              <p:nvPr/>
            </p:nvSpPr>
            <p:spPr bwMode="auto">
              <a:xfrm>
                <a:off x="4248" y="4556"/>
                <a:ext cx="432" cy="1"/>
              </a:xfrm>
              <a:prstGeom prst="line">
                <a:avLst/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sp>
          <p:nvSpPr>
            <p:cNvPr id="67599" name="Freeform 29"/>
            <p:cNvSpPr>
              <a:spLocks/>
            </p:cNvSpPr>
            <p:nvPr/>
          </p:nvSpPr>
          <p:spPr bwMode="auto">
            <a:xfrm>
              <a:off x="9793" y="10396"/>
              <a:ext cx="93" cy="152"/>
            </a:xfrm>
            <a:custGeom>
              <a:avLst/>
              <a:gdLst>
                <a:gd name="T0" fmla="*/ 0 w 103"/>
                <a:gd name="T1" fmla="*/ 0 h 156"/>
                <a:gd name="T2" fmla="*/ 5 w 103"/>
                <a:gd name="T3" fmla="*/ 85 h 156"/>
                <a:gd name="T4" fmla="*/ 10 w 103"/>
                <a:gd name="T5" fmla="*/ 0 h 156"/>
                <a:gd name="T6" fmla="*/ 0 w 103"/>
                <a:gd name="T7" fmla="*/ 0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"/>
                <a:gd name="T13" fmla="*/ 0 h 156"/>
                <a:gd name="T14" fmla="*/ 103 w 103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" h="156">
                  <a:moveTo>
                    <a:pt x="0" y="0"/>
                  </a:moveTo>
                  <a:lnTo>
                    <a:pt x="53" y="156"/>
                  </a:lnTo>
                  <a:lnTo>
                    <a:pt x="1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67600" name="Freeform 60"/>
            <p:cNvSpPr>
              <a:spLocks/>
            </p:cNvSpPr>
            <p:nvPr/>
          </p:nvSpPr>
          <p:spPr bwMode="auto">
            <a:xfrm>
              <a:off x="8251" y="10033"/>
              <a:ext cx="1536" cy="450"/>
            </a:xfrm>
            <a:custGeom>
              <a:avLst/>
              <a:gdLst>
                <a:gd name="T0" fmla="*/ 0 w 1728"/>
                <a:gd name="T1" fmla="*/ 0 h 1339"/>
                <a:gd name="T2" fmla="*/ 127136228 w 1728"/>
                <a:gd name="T3" fmla="*/ 0 h 1339"/>
                <a:gd name="T4" fmla="*/ 127136228 w 1728"/>
                <a:gd name="T5" fmla="*/ 0 h 1339"/>
                <a:gd name="T6" fmla="*/ 0 60000 65536"/>
                <a:gd name="T7" fmla="*/ 0 60000 65536"/>
                <a:gd name="T8" fmla="*/ 0 60000 65536"/>
                <a:gd name="T9" fmla="*/ 0 w 1728"/>
                <a:gd name="T10" fmla="*/ 0 h 1339"/>
                <a:gd name="T11" fmla="*/ 1728 w 1728"/>
                <a:gd name="T12" fmla="*/ 1339 h 133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28" h="1339">
                  <a:moveTo>
                    <a:pt x="0" y="0"/>
                  </a:moveTo>
                  <a:lnTo>
                    <a:pt x="1728" y="0"/>
                  </a:lnTo>
                  <a:lnTo>
                    <a:pt x="1728" y="1339"/>
                  </a:lnTo>
                </a:path>
              </a:pathLst>
            </a:cu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67601" name="Rectangle 62"/>
            <p:cNvSpPr>
              <a:spLocks noChangeArrowheads="1"/>
            </p:cNvSpPr>
            <p:nvPr/>
          </p:nvSpPr>
          <p:spPr bwMode="auto">
            <a:xfrm>
              <a:off x="9714" y="10638"/>
              <a:ext cx="194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15000"/>
                </a:spcBef>
                <a:buFontTx/>
                <a:buNone/>
              </a:pPr>
              <a:r>
                <a:rPr lang="en-US" altLang="en-US" sz="2800" b="1">
                  <a:solidFill>
                    <a:srgbClr val="000000"/>
                  </a:solidFill>
                </a:rPr>
                <a:t>D</a:t>
              </a:r>
              <a:endParaRPr lang="en-US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438111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10600" cy="685800"/>
          </a:xfrm>
        </p:spPr>
        <p:txBody>
          <a:bodyPr>
            <a:noAutofit/>
          </a:bodyPr>
          <a:lstStyle/>
          <a:p>
            <a:r>
              <a:rPr lang="en-AU" sz="2400" dirty="0"/>
              <a:t>Convert (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</a:rPr>
              <a:t>Fractional</a:t>
            </a:r>
            <a:r>
              <a:rPr lang="en-AU" sz="2400" dirty="0"/>
              <a:t> Decimal) </a:t>
            </a:r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dirty="0"/>
              <a:t> (Any Base) - 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</a:rPr>
              <a:t>Use</a:t>
            </a:r>
            <a:r>
              <a:rPr lang="en-AU" sz="2400" dirty="0"/>
              <a:t> Division Algorithm – </a:t>
            </a:r>
            <a:r>
              <a:rPr lang="en-AU" sz="2400" dirty="0">
                <a:solidFill>
                  <a:srgbClr val="C00000"/>
                </a:solidFill>
              </a:rPr>
              <a:t>Fractional Decimal </a:t>
            </a:r>
            <a:r>
              <a:rPr lang="en-AU" sz="2400" dirty="0">
                <a:solidFill>
                  <a:srgbClr val="C00000"/>
                </a:solidFill>
                <a:sym typeface="Wingdings"/>
              </a:rPr>
              <a:t> Hexadecimal (Base 16)</a:t>
            </a:r>
            <a:endParaRPr lang="en-AU" alt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76400"/>
            <a:ext cx="7772400" cy="4114800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None/>
              <a:defRPr/>
            </a:pPr>
            <a:r>
              <a:rPr lang="en-AU" b="1" dirty="0"/>
              <a:t>Q6: Convert the following </a:t>
            </a:r>
            <a:r>
              <a:rPr lang="en-AU" b="1" dirty="0">
                <a:solidFill>
                  <a:srgbClr val="0070C0"/>
                </a:solidFill>
              </a:rPr>
              <a:t>decimal fractions </a:t>
            </a:r>
            <a:r>
              <a:rPr lang="en-AU" b="1" dirty="0"/>
              <a:t>to </a:t>
            </a:r>
            <a:r>
              <a:rPr lang="en-AU" b="1" dirty="0">
                <a:solidFill>
                  <a:srgbClr val="0070C0"/>
                </a:solidFill>
              </a:rPr>
              <a:t>hexadecimal</a:t>
            </a:r>
            <a:r>
              <a:rPr lang="en-AU" b="1" dirty="0"/>
              <a:t>:</a:t>
            </a:r>
          </a:p>
          <a:p>
            <a:pPr>
              <a:buFontTx/>
              <a:buNone/>
              <a:defRPr/>
            </a:pPr>
            <a:endParaRPr lang="en-AU" b="1" dirty="0"/>
          </a:p>
          <a:p>
            <a:pPr lvl="1">
              <a:buFontTx/>
              <a:buAutoNum type="alphaLcParenR"/>
              <a:defRPr/>
            </a:pPr>
            <a:r>
              <a:rPr lang="en-AU" b="1" dirty="0"/>
              <a:t>25.84375</a:t>
            </a:r>
          </a:p>
          <a:p>
            <a:pPr lvl="1">
              <a:buFontTx/>
              <a:buNone/>
              <a:defRPr/>
            </a:pPr>
            <a:r>
              <a:rPr lang="en-AU" dirty="0"/>
              <a:t>	 </a:t>
            </a:r>
          </a:p>
          <a:p>
            <a:pPr lvl="1">
              <a:buFontTx/>
              <a:buNone/>
              <a:defRPr/>
            </a:pPr>
            <a:r>
              <a:rPr lang="en-AU" b="1" dirty="0"/>
              <a:t>b) 57.55</a:t>
            </a:r>
          </a:p>
          <a:p>
            <a:pPr lvl="1">
              <a:buFontTx/>
              <a:buNone/>
              <a:defRPr/>
            </a:pPr>
            <a:r>
              <a:rPr lang="en-AU" dirty="0"/>
              <a:t>	 </a:t>
            </a:r>
          </a:p>
          <a:p>
            <a:pPr lvl="1">
              <a:buFontTx/>
              <a:buNone/>
              <a:defRPr/>
            </a:pPr>
            <a:r>
              <a:rPr lang="en-AU" b="1" dirty="0"/>
              <a:t>c) 80.90625</a:t>
            </a:r>
            <a:r>
              <a:rPr lang="en-AU" dirty="0"/>
              <a:t>	</a:t>
            </a:r>
          </a:p>
          <a:p>
            <a:pPr lvl="1">
              <a:buFontTx/>
              <a:buNone/>
              <a:defRPr/>
            </a:pPr>
            <a:r>
              <a:rPr lang="en-AU" dirty="0"/>
              <a:t>	 </a:t>
            </a:r>
          </a:p>
          <a:p>
            <a:pPr lvl="1">
              <a:buFontTx/>
              <a:buNone/>
              <a:defRPr/>
            </a:pPr>
            <a:r>
              <a:rPr lang="en-AU" b="1" dirty="0"/>
              <a:t>d) 84.874023</a:t>
            </a:r>
          </a:p>
          <a:p>
            <a:pPr lvl="1">
              <a:buFontTx/>
              <a:buNone/>
              <a:defRPr/>
            </a:pPr>
            <a:r>
              <a:rPr lang="en-AU" dirty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548273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Introduction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A </a:t>
            </a:r>
            <a:r>
              <a:rPr lang="en-US" altLang="en-US" i="1" dirty="0"/>
              <a:t>bit</a:t>
            </a:r>
            <a:r>
              <a:rPr lang="en-US" altLang="en-US" dirty="0"/>
              <a:t> is the most basic unit of information in a computer.</a:t>
            </a:r>
          </a:p>
          <a:p>
            <a:pPr lvl="1"/>
            <a:r>
              <a:rPr lang="en-US" altLang="en-US" dirty="0"/>
              <a:t>It is a state of “on” or “off” in a digital circuit.</a:t>
            </a:r>
          </a:p>
          <a:p>
            <a:pPr lvl="1"/>
            <a:r>
              <a:rPr lang="en-US" altLang="en-US" dirty="0"/>
              <a:t>Sometimes these states are “high” or “low” voltage instead of “on” or “off.”</a:t>
            </a:r>
          </a:p>
          <a:p>
            <a:r>
              <a:rPr lang="en-US" altLang="en-US" dirty="0"/>
              <a:t>A </a:t>
            </a:r>
            <a:r>
              <a:rPr lang="en-US" altLang="en-US" i="1" dirty="0"/>
              <a:t>byte</a:t>
            </a:r>
            <a:r>
              <a:rPr lang="en-US" altLang="en-US" dirty="0"/>
              <a:t> is a group of eight bits.</a:t>
            </a:r>
          </a:p>
          <a:p>
            <a:pPr lvl="1"/>
            <a:r>
              <a:rPr lang="en-US" altLang="en-US" dirty="0"/>
              <a:t>A byte is the smallest possible </a:t>
            </a:r>
            <a:r>
              <a:rPr lang="en-US" altLang="en-US" i="1" dirty="0"/>
              <a:t>addressable</a:t>
            </a:r>
            <a:r>
              <a:rPr lang="en-US" altLang="en-US" dirty="0"/>
              <a:t> unit of computer storage.</a:t>
            </a:r>
          </a:p>
          <a:p>
            <a:pPr lvl="1"/>
            <a:r>
              <a:rPr lang="en-US" altLang="en-US" dirty="0"/>
              <a:t>The term, “addressable,” means that a particular byte can be retrieved according to its location in memory.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>
          <a:xfrm>
            <a:off x="266700" y="190500"/>
            <a:ext cx="8610600" cy="685800"/>
          </a:xfrm>
        </p:spPr>
        <p:txBody>
          <a:bodyPr>
            <a:noAutofit/>
          </a:bodyPr>
          <a:lstStyle/>
          <a:p>
            <a:r>
              <a:rPr lang="en-AU" sz="2400" dirty="0"/>
              <a:t>Convert (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</a:rPr>
              <a:t>Fractional</a:t>
            </a:r>
            <a:r>
              <a:rPr lang="en-AU" sz="2400" dirty="0"/>
              <a:t> Decimal) </a:t>
            </a:r>
            <a:r>
              <a:rPr lang="en-AU" sz="2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2400" dirty="0"/>
              <a:t> (Any Base) - </a:t>
            </a:r>
            <a:r>
              <a:rPr lang="en-AU" sz="2400" dirty="0">
                <a:solidFill>
                  <a:schemeClr val="accent1">
                    <a:lumMod val="75000"/>
                  </a:schemeClr>
                </a:solidFill>
              </a:rPr>
              <a:t>Use</a:t>
            </a:r>
            <a:r>
              <a:rPr lang="en-AU" sz="2400" dirty="0"/>
              <a:t> Division Algorithm – </a:t>
            </a:r>
            <a:r>
              <a:rPr lang="en-AU" sz="2400" dirty="0">
                <a:solidFill>
                  <a:srgbClr val="C00000"/>
                </a:solidFill>
              </a:rPr>
              <a:t>Fractional Decimal </a:t>
            </a:r>
            <a:r>
              <a:rPr lang="en-AU" sz="2400" dirty="0">
                <a:solidFill>
                  <a:srgbClr val="C00000"/>
                </a:solidFill>
                <a:sym typeface="Wingdings"/>
              </a:rPr>
              <a:t> Hexadecimal (Base 16)</a:t>
            </a:r>
            <a:endParaRPr lang="en-AU" alt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50292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  <a:defRPr/>
            </a:pPr>
            <a:r>
              <a:rPr lang="en-US" b="1" dirty="0"/>
              <a:t>Q7: Convert the following </a:t>
            </a:r>
            <a:r>
              <a:rPr lang="en-US" b="1" dirty="0">
                <a:solidFill>
                  <a:srgbClr val="0070C0"/>
                </a:solidFill>
              </a:rPr>
              <a:t>Decimal</a:t>
            </a:r>
            <a:r>
              <a:rPr lang="en-US" b="1" dirty="0"/>
              <a:t> numbers to its equivalent </a:t>
            </a:r>
            <a:r>
              <a:rPr lang="en-US" b="1" dirty="0">
                <a:solidFill>
                  <a:srgbClr val="0070C0"/>
                </a:solidFill>
              </a:rPr>
              <a:t>Hexadecimal</a:t>
            </a:r>
            <a:r>
              <a:rPr lang="en-US" b="1" dirty="0"/>
              <a:t> number </a:t>
            </a:r>
          </a:p>
          <a:p>
            <a:pPr>
              <a:buFontTx/>
              <a:buNone/>
              <a:defRPr/>
            </a:pPr>
            <a:endParaRPr lang="en-US" b="1" dirty="0"/>
          </a:p>
          <a:p>
            <a:pPr marL="971550" lvl="1" indent="-571500">
              <a:buFontTx/>
              <a:buAutoNum type="romanLcParenBoth"/>
              <a:defRPr/>
            </a:pPr>
            <a:r>
              <a:rPr lang="en-US" b="1" dirty="0"/>
              <a:t>67</a:t>
            </a:r>
            <a:r>
              <a:rPr lang="en-US" baseline="-25000" dirty="0"/>
              <a:t>10</a:t>
            </a:r>
            <a:endParaRPr lang="en-US" b="1" dirty="0"/>
          </a:p>
          <a:p>
            <a:pPr marL="971550" lvl="1" indent="-571500">
              <a:buFontTx/>
              <a:buNone/>
              <a:defRPr/>
            </a:pPr>
            <a:r>
              <a:rPr lang="en-US" dirty="0"/>
              <a:t>	 </a:t>
            </a:r>
          </a:p>
          <a:p>
            <a:pPr marL="971550" lvl="1" indent="-571500">
              <a:buFontTx/>
              <a:buNone/>
              <a:defRPr/>
            </a:pPr>
            <a:r>
              <a:rPr lang="en-US" b="1" dirty="0"/>
              <a:t>(ii) 195.67</a:t>
            </a:r>
            <a:r>
              <a:rPr lang="en-US" baseline="-25000" dirty="0"/>
              <a:t>10</a:t>
            </a:r>
            <a:endParaRPr lang="en-US" b="1" dirty="0"/>
          </a:p>
          <a:p>
            <a:pPr marL="400050" lvl="1" indent="0">
              <a:buFontTx/>
              <a:buNone/>
              <a:defRPr/>
            </a:pPr>
            <a:r>
              <a:rPr lang="en-US" dirty="0"/>
              <a:t>	 </a:t>
            </a:r>
          </a:p>
          <a:p>
            <a:pPr lvl="1">
              <a:buFontTx/>
              <a:buNone/>
              <a:defRPr/>
            </a:pPr>
            <a:r>
              <a:rPr lang="en-US" b="1" dirty="0"/>
              <a:t>(iii) 597.96</a:t>
            </a:r>
            <a:r>
              <a:rPr lang="en-US" baseline="-25000" dirty="0"/>
              <a:t>16</a:t>
            </a:r>
            <a:endParaRPr lang="en-US" b="1" dirty="0"/>
          </a:p>
          <a:p>
            <a:pPr lvl="1">
              <a:buFontTx/>
              <a:buNone/>
              <a:defRPr/>
            </a:pPr>
            <a:r>
              <a:rPr lang="en-US" dirty="0"/>
              <a:t>	 </a:t>
            </a:r>
          </a:p>
          <a:p>
            <a:pPr lvl="1">
              <a:buFontTx/>
              <a:buNone/>
              <a:defRPr/>
            </a:pPr>
            <a:r>
              <a:rPr lang="en-US" b="1" dirty="0"/>
              <a:t>(iv) 1022.5845</a:t>
            </a:r>
            <a:r>
              <a:rPr lang="en-US" baseline="-25000" dirty="0"/>
              <a:t>10</a:t>
            </a:r>
            <a:endParaRPr lang="en-AU" b="1" dirty="0"/>
          </a:p>
          <a:p>
            <a:pPr>
              <a:buFontTx/>
              <a:buNone/>
              <a:defRPr/>
            </a:pPr>
            <a:r>
              <a:rPr lang="en-AU" dirty="0"/>
              <a:t>		   </a:t>
            </a:r>
          </a:p>
        </p:txBody>
      </p:sp>
    </p:spTree>
    <p:extLst>
      <p:ext uri="{BB962C8B-B14F-4D97-AF65-F5344CB8AC3E}">
        <p14:creationId xmlns:p14="http://schemas.microsoft.com/office/powerpoint/2010/main" val="994713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7924800" cy="4572000"/>
          </a:xfrm>
        </p:spPr>
        <p:txBody>
          <a:bodyPr/>
          <a:lstStyle/>
          <a:p>
            <a:pPr>
              <a:spcBef>
                <a:spcPct val="10000"/>
              </a:spcBef>
              <a:defRPr/>
            </a:pPr>
            <a:r>
              <a:rPr lang="en-US" sz="2000" dirty="0"/>
              <a:t>It is easy to convert between base 16 and base 2, because 16 = 2</a:t>
            </a:r>
            <a:r>
              <a:rPr lang="en-US" sz="2000" baseline="30000" dirty="0"/>
              <a:t>4</a:t>
            </a:r>
            <a:r>
              <a:rPr lang="en-US" sz="2000" dirty="0"/>
              <a:t>.</a:t>
            </a:r>
          </a:p>
          <a:p>
            <a:pPr>
              <a:spcBef>
                <a:spcPct val="10000"/>
              </a:spcBef>
              <a:defRPr/>
            </a:pPr>
            <a:r>
              <a:rPr lang="en-US" sz="2000" dirty="0"/>
              <a:t>Thus, </a:t>
            </a:r>
            <a:r>
              <a:rPr lang="en-US" sz="2000" b="1" dirty="0"/>
              <a:t>to convert from binary to hexadecimal</a:t>
            </a:r>
            <a:r>
              <a:rPr lang="en-US" sz="2000" dirty="0"/>
              <a:t>, all we need to do is </a:t>
            </a:r>
            <a:r>
              <a:rPr lang="en-US" sz="2000" b="1" dirty="0"/>
              <a:t>group the binary digits into groups of four</a:t>
            </a:r>
            <a:r>
              <a:rPr lang="en-US" sz="2000" dirty="0"/>
              <a:t>.</a:t>
            </a:r>
          </a:p>
          <a:p>
            <a:pPr>
              <a:spcBef>
                <a:spcPct val="40000"/>
              </a:spcBef>
              <a:defRPr/>
            </a:pPr>
            <a:r>
              <a:rPr lang="en-US" sz="2000" dirty="0"/>
              <a:t>Using groups of </a:t>
            </a:r>
            <a:r>
              <a:rPr lang="en-US" sz="2000" dirty="0" err="1"/>
              <a:t>hextets</a:t>
            </a:r>
            <a:r>
              <a:rPr lang="en-US" sz="2000" dirty="0"/>
              <a:t> (16 bits or 4 nibbles) , the binary number </a:t>
            </a:r>
            <a:r>
              <a:rPr lang="en-US" sz="2000" b="1" dirty="0"/>
              <a:t>11010100011011</a:t>
            </a:r>
            <a:r>
              <a:rPr lang="en-US" sz="2000" b="1" baseline="-25000" dirty="0"/>
              <a:t>2</a:t>
            </a:r>
            <a:r>
              <a:rPr lang="en-US" sz="2000" b="1" dirty="0"/>
              <a:t> </a:t>
            </a:r>
          </a:p>
          <a:p>
            <a:pPr marL="400050" lvl="1" indent="0">
              <a:spcBef>
                <a:spcPct val="40000"/>
              </a:spcBef>
              <a:buFontTx/>
              <a:buNone/>
              <a:defRPr/>
            </a:pPr>
            <a:r>
              <a:rPr lang="en-US" sz="2000" dirty="0"/>
              <a:t>(= 13595</a:t>
            </a:r>
            <a:r>
              <a:rPr lang="en-US" sz="2000" baseline="-25000" dirty="0"/>
              <a:t>10</a:t>
            </a:r>
            <a:r>
              <a:rPr lang="en-US" sz="2000" dirty="0"/>
              <a:t>) in hexadecimal is:</a:t>
            </a:r>
          </a:p>
          <a:p>
            <a:pPr>
              <a:spcBef>
                <a:spcPct val="40000"/>
              </a:spcBef>
              <a:defRPr/>
            </a:pPr>
            <a:endParaRPr lang="en-US" dirty="0"/>
          </a:p>
          <a:p>
            <a:pPr>
              <a:spcBef>
                <a:spcPct val="40000"/>
              </a:spcBef>
              <a:defRPr/>
            </a:pPr>
            <a:endParaRPr lang="en-US" dirty="0"/>
          </a:p>
        </p:txBody>
      </p:sp>
      <p:pic>
        <p:nvPicPr>
          <p:cNvPr id="72707" name="Picture 5" descr="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10000"/>
            <a:ext cx="3665538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Text Box 9"/>
          <p:cNvSpPr txBox="1">
            <a:spLocks noChangeArrowheads="1"/>
          </p:cNvSpPr>
          <p:nvPr/>
        </p:nvSpPr>
        <p:spPr bwMode="auto">
          <a:xfrm>
            <a:off x="5638800" y="3886200"/>
            <a:ext cx="2667000" cy="825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b="1" i="1" u="none" baseline="0" dirty="0">
                <a:solidFill>
                  <a:srgbClr val="CC3300"/>
                </a:solidFill>
              </a:rPr>
              <a:t>If the number of bits is not a multiple of 4, pad on the left with zeros.</a:t>
            </a:r>
          </a:p>
        </p:txBody>
      </p:sp>
      <p:sp>
        <p:nvSpPr>
          <p:cNvPr id="72709" name="Rectangle 1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8686800" cy="547688"/>
          </a:xfrm>
          <a:noFill/>
        </p:spPr>
        <p:txBody>
          <a:bodyPr>
            <a:noAutofit/>
          </a:bodyPr>
          <a:lstStyle/>
          <a:p>
            <a:r>
              <a:rPr lang="en-US" altLang="en-US" sz="2400" dirty="0"/>
              <a:t>Converting Between Bases - </a:t>
            </a: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</a:rPr>
              <a:t>Integer</a:t>
            </a:r>
            <a:r>
              <a:rPr lang="en-US" altLang="en-US" sz="2400" dirty="0"/>
              <a:t> Binary to Hexadecimal - Group of Four Method </a:t>
            </a:r>
          </a:p>
        </p:txBody>
      </p:sp>
    </p:spTree>
    <p:extLst>
      <p:ext uri="{BB962C8B-B14F-4D97-AF65-F5344CB8AC3E}">
        <p14:creationId xmlns:p14="http://schemas.microsoft.com/office/powerpoint/2010/main" val="2586609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05800" cy="685800"/>
          </a:xfrm>
        </p:spPr>
        <p:txBody>
          <a:bodyPr>
            <a:noAutofit/>
          </a:bodyPr>
          <a:lstStyle/>
          <a:p>
            <a:r>
              <a:rPr lang="en-US" altLang="en-US" sz="2800" dirty="0"/>
              <a:t>Converting Between Bases - </a:t>
            </a:r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</a:rPr>
              <a:t>Integer</a:t>
            </a:r>
            <a:r>
              <a:rPr lang="en-US" altLang="en-US" sz="2800" dirty="0"/>
              <a:t> Binary to Hexadecimal - Group of Four Method </a:t>
            </a:r>
            <a:endParaRPr lang="en-AU" alt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 (16):</a:t>
            </a:r>
            <a:r>
              <a:rPr lang="en-AU" dirty="0"/>
              <a:t> 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Convert (10101.11)</a:t>
            </a:r>
            <a:r>
              <a:rPr lang="en-AU" baseline="-25000" dirty="0"/>
              <a:t>2</a:t>
            </a:r>
            <a:r>
              <a:rPr lang="en-AU" dirty="0"/>
              <a:t> to Hexadecimal?</a:t>
            </a:r>
          </a:p>
          <a:p>
            <a:pPr lvl="1">
              <a:defRPr/>
            </a:pPr>
            <a:r>
              <a:rPr lang="en-AU" dirty="0"/>
              <a:t>To convert quickly, group into chunks of four, starting at the decimal point.</a:t>
            </a:r>
          </a:p>
          <a:p>
            <a:pPr lvl="1">
              <a:defRPr/>
            </a:pPr>
            <a:r>
              <a:rPr lang="en-AU" dirty="0"/>
              <a:t>For (10101.11)</a:t>
            </a:r>
            <a:r>
              <a:rPr lang="en-AU" baseline="-25000" dirty="0"/>
              <a:t>2</a:t>
            </a:r>
            <a:r>
              <a:rPr lang="en-AU" dirty="0"/>
              <a:t> , Lets write this as </a:t>
            </a:r>
            <a:r>
              <a:rPr lang="en-AU" b="1" dirty="0">
                <a:solidFill>
                  <a:srgbClr val="7030A0"/>
                </a:solidFill>
              </a:rPr>
              <a:t>0001</a:t>
            </a:r>
            <a:r>
              <a:rPr lang="en-AU" b="1" dirty="0">
                <a:solidFill>
                  <a:srgbClr val="C00000"/>
                </a:solidFill>
              </a:rPr>
              <a:t>0101</a:t>
            </a:r>
            <a:r>
              <a:rPr lang="en-AU" b="1" dirty="0"/>
              <a:t>.</a:t>
            </a:r>
            <a:r>
              <a:rPr lang="en-AU" b="1" dirty="0">
                <a:solidFill>
                  <a:srgbClr val="0070C0"/>
                </a:solidFill>
              </a:rPr>
              <a:t>1100</a:t>
            </a:r>
          </a:p>
          <a:p>
            <a:pPr lvl="1">
              <a:defRPr/>
            </a:pPr>
            <a:r>
              <a:rPr lang="en-AU" dirty="0"/>
              <a:t>Notice I added some zeros, which don't change the number, to make sure I have chunks of four. </a:t>
            </a:r>
          </a:p>
          <a:p>
            <a:pPr lvl="1">
              <a:defRPr/>
            </a:pPr>
            <a:r>
              <a:rPr lang="en-AU" dirty="0"/>
              <a:t>So (10101.11)</a:t>
            </a:r>
            <a:r>
              <a:rPr lang="en-AU" baseline="-25000" dirty="0"/>
              <a:t>2</a:t>
            </a:r>
            <a:r>
              <a:rPr lang="en-AU" dirty="0"/>
              <a:t> = 15.C</a:t>
            </a:r>
          </a:p>
          <a:p>
            <a:pPr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28406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Autofit/>
          </a:bodyPr>
          <a:lstStyle/>
          <a:p>
            <a:r>
              <a:rPr lang="en-US" altLang="en-US" sz="2800" dirty="0"/>
              <a:t>Converting Between Bases - </a:t>
            </a:r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</a:rPr>
              <a:t>Integer</a:t>
            </a:r>
            <a:r>
              <a:rPr lang="en-US" altLang="en-US" sz="2800" dirty="0"/>
              <a:t> Binary to Hexadecimal - Group of Four Method </a:t>
            </a:r>
            <a:endParaRPr lang="en-AU" altLang="en-US" sz="2800" dirty="0"/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5720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  <a:defRPr/>
            </a:pPr>
            <a:r>
              <a:rPr lang="en-AU" b="1" dirty="0"/>
              <a:t>Q8: </a:t>
            </a:r>
            <a:r>
              <a:rPr lang="en-US" b="1" dirty="0"/>
              <a:t>Convert the following binary number to its equivalent Hexadecimal number.</a:t>
            </a:r>
          </a:p>
          <a:p>
            <a:pPr>
              <a:buFontTx/>
              <a:buNone/>
              <a:defRPr/>
            </a:pPr>
            <a:endParaRPr lang="en-US" b="1" dirty="0"/>
          </a:p>
          <a:p>
            <a:pPr>
              <a:buFontTx/>
              <a:buNone/>
              <a:defRPr/>
            </a:pPr>
            <a:r>
              <a:rPr lang="en-US" b="1" dirty="0"/>
              <a:t>	(</a:t>
            </a:r>
            <a:r>
              <a:rPr lang="en-US" b="1" dirty="0" err="1"/>
              <a:t>i</a:t>
            </a:r>
            <a:r>
              <a:rPr lang="en-US" b="1" dirty="0"/>
              <a:t>) ) 11010101</a:t>
            </a:r>
          </a:p>
          <a:p>
            <a:pPr>
              <a:buFontTx/>
              <a:buNone/>
              <a:defRPr/>
            </a:pPr>
            <a:r>
              <a:rPr lang="en-US" dirty="0"/>
              <a:t>		 </a:t>
            </a:r>
          </a:p>
          <a:p>
            <a:pPr>
              <a:buFontTx/>
              <a:buNone/>
              <a:defRPr/>
            </a:pPr>
            <a:r>
              <a:rPr lang="en-US" b="1" dirty="0"/>
              <a:t>	(ii) 1011101010</a:t>
            </a:r>
          </a:p>
          <a:p>
            <a:pPr>
              <a:buFontTx/>
              <a:buNone/>
              <a:defRPr/>
            </a:pPr>
            <a:r>
              <a:rPr lang="en-US" dirty="0"/>
              <a:t>		 </a:t>
            </a:r>
          </a:p>
          <a:p>
            <a:pPr>
              <a:buFontTx/>
              <a:buNone/>
              <a:defRPr/>
            </a:pPr>
            <a:r>
              <a:rPr lang="en-US" dirty="0"/>
              <a:t>	</a:t>
            </a:r>
            <a:r>
              <a:rPr lang="en-US" b="1" dirty="0"/>
              <a:t>(iii) 10110101.001010</a:t>
            </a:r>
            <a:endParaRPr lang="en-AU" b="1" dirty="0"/>
          </a:p>
          <a:p>
            <a:pPr>
              <a:buFontTx/>
              <a:buNone/>
              <a:defRPr/>
            </a:pPr>
            <a:r>
              <a:rPr lang="en-AU" dirty="0"/>
              <a:t>		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985A1-AE35-4441-BE47-034D6CFB4BEA}"/>
              </a:ext>
            </a:extLst>
          </p:cNvPr>
          <p:cNvSpPr txBox="1"/>
          <p:nvPr/>
        </p:nvSpPr>
        <p:spPr>
          <a:xfrm>
            <a:off x="5486400" y="2290570"/>
            <a:ext cx="963725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ANS: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548D33-1E41-FC4A-83F8-E02AFBA659B0}"/>
              </a:ext>
            </a:extLst>
          </p:cNvPr>
          <p:cNvSpPr/>
          <p:nvPr/>
        </p:nvSpPr>
        <p:spPr>
          <a:xfrm>
            <a:off x="5486400" y="5029200"/>
            <a:ext cx="1236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600" b="1" u="none" dirty="0">
                <a:solidFill>
                  <a:srgbClr val="00B050"/>
                </a:solidFill>
              </a:rPr>
              <a:t>B5.28</a:t>
            </a:r>
            <a:r>
              <a:rPr lang="en-AU" sz="3600" b="1" u="none" baseline="-25000" dirty="0">
                <a:solidFill>
                  <a:srgbClr val="00B050"/>
                </a:solidFill>
              </a:rPr>
              <a:t>16</a:t>
            </a:r>
            <a:endParaRPr lang="en-US" sz="3600" u="none" baseline="-25000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33D956-2D54-2445-87C2-9FAD788AE9CB}"/>
              </a:ext>
            </a:extLst>
          </p:cNvPr>
          <p:cNvSpPr/>
          <p:nvPr/>
        </p:nvSpPr>
        <p:spPr>
          <a:xfrm>
            <a:off x="5522929" y="4018221"/>
            <a:ext cx="10743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600" b="1" u="none" dirty="0">
                <a:solidFill>
                  <a:srgbClr val="00B050"/>
                </a:solidFill>
              </a:rPr>
              <a:t>2EA</a:t>
            </a:r>
            <a:r>
              <a:rPr lang="en-AU" sz="3600" b="1" u="none" baseline="-25000" dirty="0">
                <a:solidFill>
                  <a:srgbClr val="00B050"/>
                </a:solidFill>
              </a:rPr>
              <a:t>16</a:t>
            </a:r>
            <a:endParaRPr lang="en-US" sz="3600" u="none" baseline="-25000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AA5889-2633-E746-8DE5-48CD2C11650A}"/>
              </a:ext>
            </a:extLst>
          </p:cNvPr>
          <p:cNvSpPr/>
          <p:nvPr/>
        </p:nvSpPr>
        <p:spPr>
          <a:xfrm>
            <a:off x="5497879" y="2938068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600" b="1" u="none" dirty="0">
                <a:solidFill>
                  <a:srgbClr val="00B050"/>
                </a:solidFill>
              </a:rPr>
              <a:t>D5</a:t>
            </a:r>
            <a:r>
              <a:rPr lang="en-AU" sz="3600" b="1" u="none" baseline="-25000" dirty="0">
                <a:solidFill>
                  <a:srgbClr val="00B050"/>
                </a:solidFill>
              </a:rPr>
              <a:t>16</a:t>
            </a:r>
            <a:endParaRPr lang="en-US" sz="3600" u="none" baseline="-25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7424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19100"/>
            <a:ext cx="8305800" cy="68580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Converting Between Bases – </a:t>
            </a:r>
            <a:r>
              <a:rPr lang="en-AU" altLang="en-US" sz="2800" dirty="0"/>
              <a:t>Hexadecimal to Binary  </a:t>
            </a:r>
            <a:endParaRPr lang="en-US" altLang="en-US" sz="2800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39624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sz="2800" dirty="0"/>
              <a:t>Hexadecimal number can be represented in binary form </a:t>
            </a:r>
            <a:r>
              <a:rPr lang="en-US" sz="2800" b="1" dirty="0"/>
              <a:t>by using 4 bits for each hexadecimal number</a:t>
            </a:r>
            <a:r>
              <a:rPr lang="en-US" sz="2800" dirty="0"/>
              <a:t>. </a:t>
            </a:r>
          </a:p>
          <a:p>
            <a:pPr marL="0" indent="0">
              <a:buNone/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b="1" dirty="0"/>
          </a:p>
          <a:p>
            <a:pPr>
              <a:defRPr/>
            </a:pPr>
            <a:r>
              <a:rPr lang="en-US" sz="2800" dirty="0"/>
              <a:t> 0</a:t>
            </a:r>
            <a:r>
              <a:rPr lang="en-US" sz="2800" baseline="-25000" dirty="0"/>
              <a:t>16</a:t>
            </a:r>
            <a:r>
              <a:rPr lang="en-US" sz="2800" dirty="0"/>
              <a:t> can be written in binary – 0000</a:t>
            </a:r>
          </a:p>
          <a:p>
            <a:pPr>
              <a:defRPr/>
            </a:pPr>
            <a:r>
              <a:rPr lang="en-US" sz="2800" dirty="0"/>
              <a:t>7</a:t>
            </a:r>
            <a:r>
              <a:rPr lang="en-US" sz="2800" baseline="-25000" dirty="0"/>
              <a:t>16</a:t>
            </a:r>
            <a:r>
              <a:rPr lang="en-US" sz="2800" dirty="0"/>
              <a:t> in binary can be written – 0111</a:t>
            </a:r>
          </a:p>
          <a:p>
            <a:pPr>
              <a:defRPr/>
            </a:pPr>
            <a:r>
              <a:rPr lang="en-US" sz="2800" dirty="0"/>
              <a:t>A</a:t>
            </a:r>
            <a:r>
              <a:rPr lang="en-US" sz="2800" baseline="-25000" dirty="0"/>
              <a:t>16</a:t>
            </a:r>
            <a:r>
              <a:rPr lang="en-US" sz="2800" dirty="0"/>
              <a:t> in binary can be written – 1010</a:t>
            </a:r>
          </a:p>
        </p:txBody>
      </p:sp>
      <p:pic>
        <p:nvPicPr>
          <p:cNvPr id="76805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14600"/>
            <a:ext cx="6416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8635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228600" y="381000"/>
            <a:ext cx="8763000" cy="68580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Converting Between Bases – </a:t>
            </a:r>
            <a:r>
              <a:rPr lang="en-AU" altLang="en-US" sz="2800" dirty="0"/>
              <a:t>Hexadecimal to Binary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495800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None/>
              <a:defRPr/>
            </a:pPr>
            <a:r>
              <a:rPr lang="en-AU" b="1" dirty="0"/>
              <a:t>Q9: </a:t>
            </a:r>
            <a:r>
              <a:rPr lang="en-US" b="1" dirty="0"/>
              <a:t>Convert the following Hexadecimal numbers to its equivalent Binary number.</a:t>
            </a:r>
          </a:p>
          <a:p>
            <a:pPr>
              <a:buFontTx/>
              <a:buNone/>
              <a:defRPr/>
            </a:pPr>
            <a:endParaRPr lang="en-US" b="1" dirty="0"/>
          </a:p>
          <a:p>
            <a:pPr marL="971550" lvl="1" indent="-514350">
              <a:spcBef>
                <a:spcPts val="600"/>
              </a:spcBef>
              <a:buFontTx/>
              <a:buAutoNum type="romanLcParenBoth"/>
              <a:defRPr/>
            </a:pPr>
            <a:r>
              <a:rPr lang="en-US" b="1" dirty="0"/>
              <a:t>6F</a:t>
            </a:r>
            <a:r>
              <a:rPr lang="en-US" baseline="-25000" dirty="0"/>
              <a:t>16</a:t>
            </a:r>
            <a:endParaRPr lang="en-US" b="1" dirty="0"/>
          </a:p>
          <a:p>
            <a:pPr marL="971550" lvl="1" indent="-514350">
              <a:spcBef>
                <a:spcPts val="600"/>
              </a:spcBef>
              <a:buFontTx/>
              <a:buNone/>
              <a:defRPr/>
            </a:pPr>
            <a:r>
              <a:rPr lang="en-US" dirty="0"/>
              <a:t>	 </a:t>
            </a:r>
          </a:p>
          <a:p>
            <a:pPr lvl="1">
              <a:spcBef>
                <a:spcPts val="600"/>
              </a:spcBef>
              <a:buFontTx/>
              <a:buNone/>
              <a:defRPr/>
            </a:pPr>
            <a:r>
              <a:rPr lang="en-US" b="1" dirty="0"/>
              <a:t>(ii) 5ABD</a:t>
            </a:r>
            <a:r>
              <a:rPr lang="en-US" baseline="-25000" dirty="0"/>
              <a:t>16</a:t>
            </a:r>
            <a:endParaRPr lang="en-US" b="1" dirty="0"/>
          </a:p>
          <a:p>
            <a:pPr lvl="1">
              <a:spcBef>
                <a:spcPts val="600"/>
              </a:spcBef>
              <a:buFontTx/>
              <a:buNone/>
              <a:defRPr/>
            </a:pPr>
            <a:r>
              <a:rPr lang="en-US" dirty="0"/>
              <a:t>		 </a:t>
            </a:r>
          </a:p>
          <a:p>
            <a:pPr lvl="1">
              <a:spcBef>
                <a:spcPts val="600"/>
              </a:spcBef>
              <a:buFontTx/>
              <a:buNone/>
              <a:defRPr/>
            </a:pPr>
            <a:r>
              <a:rPr lang="en-US" b="1" dirty="0"/>
              <a:t>(iii) 8A.D9</a:t>
            </a:r>
            <a:r>
              <a:rPr lang="en-US" baseline="-25000" dirty="0"/>
              <a:t>16</a:t>
            </a:r>
            <a:endParaRPr lang="en-US" b="1" dirty="0"/>
          </a:p>
          <a:p>
            <a:pPr lvl="1">
              <a:spcBef>
                <a:spcPts val="600"/>
              </a:spcBef>
              <a:buFontTx/>
              <a:buNone/>
              <a:defRPr/>
            </a:pPr>
            <a:r>
              <a:rPr lang="en-US" dirty="0"/>
              <a:t>	 </a:t>
            </a:r>
          </a:p>
          <a:p>
            <a:pPr lvl="1">
              <a:spcBef>
                <a:spcPts val="600"/>
              </a:spcBef>
              <a:buFontTx/>
              <a:buNone/>
              <a:defRPr/>
            </a:pPr>
            <a:r>
              <a:rPr lang="en-US" b="1" dirty="0"/>
              <a:t>(iv) 9FFF.FEC</a:t>
            </a:r>
            <a:r>
              <a:rPr lang="en-US" baseline="-25000" dirty="0"/>
              <a:t>16</a:t>
            </a:r>
            <a:endParaRPr lang="en-AU" b="1" dirty="0"/>
          </a:p>
          <a:p>
            <a:pPr>
              <a:spcAft>
                <a:spcPts val="600"/>
              </a:spcAft>
              <a:buFontTx/>
              <a:buNone/>
              <a:defRPr/>
            </a:pPr>
            <a:r>
              <a:rPr lang="en-AU" dirty="0"/>
              <a:t>		 </a:t>
            </a:r>
          </a:p>
        </p:txBody>
      </p:sp>
    </p:spTree>
    <p:extLst>
      <p:ext uri="{BB962C8B-B14F-4D97-AF65-F5344CB8AC3E}">
        <p14:creationId xmlns:p14="http://schemas.microsoft.com/office/powerpoint/2010/main" val="13486269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Binary - Addition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3810000"/>
          </a:xfrm>
        </p:spPr>
        <p:txBody>
          <a:bodyPr/>
          <a:lstStyle/>
          <a:p>
            <a:pPr>
              <a:defRPr/>
            </a:pPr>
            <a:r>
              <a:rPr lang="en-US" dirty="0"/>
              <a:t>Adding of two binary numbers follows same as addition of two decimal numbers. </a:t>
            </a:r>
          </a:p>
        </p:txBody>
      </p: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457200" y="3048000"/>
            <a:ext cx="8229600" cy="24384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 lvl="1" algn="just">
              <a:spcBef>
                <a:spcPct val="15000"/>
              </a:spcBef>
            </a:pPr>
            <a:r>
              <a:rPr lang="en-US" altLang="en-US" sz="3600" u="none" dirty="0"/>
              <a:t>			    Sum	                  Result    Carryout</a:t>
            </a:r>
          </a:p>
          <a:p>
            <a:pPr lvl="1" algn="just">
              <a:spcBef>
                <a:spcPct val="15000"/>
              </a:spcBef>
            </a:pPr>
            <a:r>
              <a:rPr lang="en-US" altLang="en-US" sz="3600" u="none" dirty="0"/>
              <a:t>Rule 1		0      </a:t>
            </a:r>
            <a:r>
              <a:rPr lang="en-US" altLang="en-US" sz="3600" b="1" u="none" dirty="0"/>
              <a:t>+	</a:t>
            </a:r>
            <a:r>
              <a:rPr lang="en-US" altLang="en-US" sz="3600" u="none" dirty="0"/>
              <a:t>0	=	0	0</a:t>
            </a:r>
          </a:p>
          <a:p>
            <a:pPr lvl="1" algn="just">
              <a:spcBef>
                <a:spcPct val="15000"/>
              </a:spcBef>
            </a:pPr>
            <a:r>
              <a:rPr lang="en-US" altLang="en-US" sz="3600" u="none" dirty="0"/>
              <a:t>Rule 2		0      </a:t>
            </a:r>
            <a:r>
              <a:rPr lang="en-US" altLang="en-US" sz="3600" b="1" u="none" dirty="0"/>
              <a:t>+	</a:t>
            </a:r>
            <a:r>
              <a:rPr lang="en-US" altLang="en-US" sz="3600" u="none" dirty="0"/>
              <a:t>1	=	1	0</a:t>
            </a:r>
          </a:p>
          <a:p>
            <a:pPr algn="just">
              <a:spcBef>
                <a:spcPct val="15000"/>
              </a:spcBef>
            </a:pPr>
            <a:r>
              <a:rPr lang="en-US" altLang="en-US" sz="3600" u="none" dirty="0"/>
              <a:t>       Rule 3		1      </a:t>
            </a:r>
            <a:r>
              <a:rPr lang="en-US" altLang="en-US" sz="3600" b="1" u="none" dirty="0"/>
              <a:t>+	</a:t>
            </a:r>
            <a:r>
              <a:rPr lang="en-US" altLang="en-US" sz="3600" u="none" dirty="0"/>
              <a:t>0	=	1	0</a:t>
            </a:r>
          </a:p>
          <a:p>
            <a:pPr algn="just">
              <a:spcBef>
                <a:spcPct val="15000"/>
              </a:spcBef>
            </a:pPr>
            <a:r>
              <a:rPr lang="en-US" altLang="en-US" sz="3600" u="none" dirty="0"/>
              <a:t>       Rule 4		1      +	1	=	0	1</a:t>
            </a:r>
          </a:p>
          <a:p>
            <a:pPr>
              <a:spcBef>
                <a:spcPct val="1500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5073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990600"/>
          </a:xfrm>
        </p:spPr>
        <p:txBody>
          <a:bodyPr/>
          <a:lstStyle/>
          <a:p>
            <a:r>
              <a:rPr lang="en-US" altLang="en-US" dirty="0"/>
              <a:t>Binary - Addition</a:t>
            </a:r>
          </a:p>
        </p:txBody>
      </p:sp>
      <p:sp>
        <p:nvSpPr>
          <p:cNvPr id="4813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4958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Procedure for adding numbers similar in all bases</a:t>
            </a:r>
          </a:p>
          <a:p>
            <a:pPr lvl="1">
              <a:defRPr/>
            </a:pPr>
            <a:r>
              <a:rPr lang="en-US" dirty="0"/>
              <a:t>Difference lies in carry process</a:t>
            </a:r>
          </a:p>
          <a:p>
            <a:pPr lvl="1">
              <a:defRPr/>
            </a:pPr>
            <a:r>
              <a:rPr lang="en-US" dirty="0"/>
              <a:t>Value of carry = value of base</a:t>
            </a:r>
          </a:p>
          <a:p>
            <a:pPr marL="457200" lvl="1" indent="0">
              <a:buFontTx/>
              <a:buNone/>
              <a:defRPr/>
            </a:pPr>
            <a:endParaRPr lang="en-US" dirty="0"/>
          </a:p>
          <a:p>
            <a:pPr marL="857250" lvl="2" indent="0">
              <a:buFontTx/>
              <a:buNone/>
              <a:defRPr/>
            </a:pPr>
            <a:r>
              <a:rPr lang="en-US" dirty="0"/>
              <a:t>Example: 1011</a:t>
            </a:r>
          </a:p>
          <a:p>
            <a:pPr marL="857250" lvl="2" indent="0">
              <a:buFontTx/>
              <a:buNone/>
              <a:defRPr/>
            </a:pPr>
            <a:r>
              <a:rPr lang="en-US" dirty="0"/>
              <a:t>              </a:t>
            </a:r>
            <a:r>
              <a:rPr lang="en-US" u="sng" dirty="0"/>
              <a:t>+1101</a:t>
            </a:r>
            <a:endParaRPr lang="en-US" dirty="0"/>
          </a:p>
          <a:p>
            <a:pPr marL="857250" lvl="2" indent="0">
              <a:buFontTx/>
              <a:buNone/>
              <a:defRPr/>
            </a:pPr>
            <a:r>
              <a:rPr lang="en-US" dirty="0"/>
              <a:t>              11000 </a:t>
            </a:r>
          </a:p>
          <a:p>
            <a:pPr marL="857250" lvl="2" indent="0">
              <a:buFontTx/>
              <a:buNone/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Carry value for above = 10</a:t>
            </a:r>
            <a:r>
              <a:rPr lang="en-US" baseline="-25000" dirty="0"/>
              <a:t>2</a:t>
            </a:r>
            <a:r>
              <a:rPr lang="en-US" dirty="0"/>
              <a:t> = (1 x 101 + 0 x 100 ) = 2</a:t>
            </a:r>
            <a:r>
              <a:rPr lang="en-US" baseline="-25000" dirty="0"/>
              <a:t>10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Procedure for subtraction, multiplication, and division also similar</a:t>
            </a:r>
          </a:p>
        </p:txBody>
      </p:sp>
    </p:spTree>
    <p:extLst>
      <p:ext uri="{BB962C8B-B14F-4D97-AF65-F5344CB8AC3E}">
        <p14:creationId xmlns:p14="http://schemas.microsoft.com/office/powerpoint/2010/main" val="11855729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  Binary Addition</a:t>
            </a:r>
            <a:endParaRPr lang="en-AU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None/>
              <a:defRPr/>
            </a:pPr>
            <a:r>
              <a:rPr lang="en-US" b="1" dirty="0"/>
              <a:t>Q10: Perform the following binary addition.</a:t>
            </a:r>
          </a:p>
          <a:p>
            <a:pPr marL="1028700" lvl="1" indent="-571500">
              <a:spcBef>
                <a:spcPts val="600"/>
              </a:spcBef>
              <a:spcAft>
                <a:spcPts val="1200"/>
              </a:spcAft>
              <a:buFontTx/>
              <a:buAutoNum type="romanLcParenBoth"/>
              <a:defRPr/>
            </a:pPr>
            <a:r>
              <a:rPr lang="en-US" b="1" dirty="0"/>
              <a:t>1011 + 0101</a:t>
            </a:r>
          </a:p>
          <a:p>
            <a:pPr marL="1028700" lvl="1" indent="-571500">
              <a:spcBef>
                <a:spcPts val="600"/>
              </a:spcBef>
              <a:spcAft>
                <a:spcPts val="1200"/>
              </a:spcAft>
              <a:buFontTx/>
              <a:buNone/>
              <a:defRPr/>
            </a:pPr>
            <a:r>
              <a:rPr lang="en-US" dirty="0"/>
              <a:t>	 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FontTx/>
              <a:buNone/>
              <a:defRPr/>
            </a:pPr>
            <a:r>
              <a:rPr lang="en-US" b="1" dirty="0"/>
              <a:t>(ii) 111101 +010110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FontTx/>
              <a:buNone/>
              <a:defRPr/>
            </a:pPr>
            <a:r>
              <a:rPr lang="en-US" dirty="0"/>
              <a:t>	 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FontTx/>
              <a:buNone/>
              <a:defRPr/>
            </a:pPr>
            <a:r>
              <a:rPr lang="en-US" b="1" dirty="0"/>
              <a:t>(iii) 11101.01 +1010.110</a:t>
            </a:r>
            <a:endParaRPr lang="en-AU" b="1" dirty="0"/>
          </a:p>
          <a:p>
            <a:pPr>
              <a:buFontTx/>
              <a:buNone/>
              <a:defRPr/>
            </a:pPr>
            <a:r>
              <a:rPr lang="en-AU" dirty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9094300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304800"/>
            <a:ext cx="6248400" cy="609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Binary - Subtraction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229600" cy="2286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/>
              <a:t>When subtracting one binary number </a:t>
            </a:r>
            <a:r>
              <a:rPr lang="en-US" sz="2800" i="1" dirty="0"/>
              <a:t>A</a:t>
            </a:r>
            <a:r>
              <a:rPr lang="en-US" sz="2800" b="1" dirty="0"/>
              <a:t> </a:t>
            </a:r>
            <a:r>
              <a:rPr lang="en-US" sz="2800" dirty="0"/>
              <a:t>(subtrahend) from another binary number </a:t>
            </a:r>
            <a:r>
              <a:rPr lang="en-US" sz="2800" i="1" dirty="0"/>
              <a:t>B</a:t>
            </a:r>
            <a:r>
              <a:rPr lang="en-US" sz="2800" b="1" dirty="0"/>
              <a:t> </a:t>
            </a:r>
            <a:r>
              <a:rPr lang="en-US" sz="2800" dirty="0"/>
              <a:t>(Minuend) where </a:t>
            </a:r>
            <a:r>
              <a:rPr lang="en-US" sz="2800" i="1" dirty="0"/>
              <a:t>B</a:t>
            </a:r>
            <a:r>
              <a:rPr lang="en-US" sz="2800" b="1" dirty="0"/>
              <a:t> &gt; </a:t>
            </a:r>
            <a:r>
              <a:rPr lang="en-US" sz="2800" i="1" dirty="0"/>
              <a:t>A</a:t>
            </a:r>
            <a:r>
              <a:rPr lang="en-US" sz="2800" dirty="0"/>
              <a:t>, the answer is called the difference. There are four basic rules that should be followed in binary subtraction </a:t>
            </a:r>
          </a:p>
        </p:txBody>
      </p:sp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457200" y="3444766"/>
            <a:ext cx="8077200" cy="270033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 lvl="1" algn="just">
              <a:spcBef>
                <a:spcPct val="15000"/>
              </a:spcBef>
            </a:pPr>
            <a:r>
              <a:rPr lang="en-US" altLang="en-US" sz="2800" b="1" u="none" dirty="0"/>
              <a:t>Minuend (</a:t>
            </a:r>
            <a:r>
              <a:rPr lang="en-US" altLang="en-US" sz="2800" b="1" i="1" u="none" dirty="0"/>
              <a:t>B</a:t>
            </a:r>
            <a:r>
              <a:rPr lang="en-US" altLang="en-US" sz="2800" b="1" u="none" dirty="0"/>
              <a:t>)      Subtrahend (</a:t>
            </a:r>
            <a:r>
              <a:rPr lang="en-US" altLang="en-US" sz="2800" b="1" i="1" u="none" dirty="0"/>
              <a:t>A</a:t>
            </a:r>
            <a:r>
              <a:rPr lang="en-US" altLang="en-US" sz="2800" b="1" u="none" dirty="0"/>
              <a:t>)     Difference	           Borrow out</a:t>
            </a:r>
          </a:p>
          <a:p>
            <a:pPr algn="just">
              <a:spcBef>
                <a:spcPct val="15000"/>
              </a:spcBef>
            </a:pPr>
            <a:endParaRPr lang="en-US" altLang="en-US" sz="3200" b="1" u="none" dirty="0"/>
          </a:p>
          <a:p>
            <a:pPr algn="just">
              <a:spcBef>
                <a:spcPct val="15000"/>
              </a:spcBef>
            </a:pPr>
            <a:r>
              <a:rPr lang="en-US" altLang="en-US" sz="3200" u="none" dirty="0"/>
              <a:t>Rule 1	  0	</a:t>
            </a:r>
            <a:r>
              <a:rPr lang="en-US" altLang="en-US" sz="3200" u="none" dirty="0">
                <a:sym typeface="Symbol" pitchFamily="18" charset="2"/>
              </a:rPr>
              <a:t></a:t>
            </a:r>
            <a:r>
              <a:rPr lang="en-US" altLang="en-US" sz="3200" u="none" dirty="0"/>
              <a:t>	0	=	0</a:t>
            </a:r>
          </a:p>
          <a:p>
            <a:pPr algn="just">
              <a:spcBef>
                <a:spcPct val="15000"/>
              </a:spcBef>
            </a:pPr>
            <a:r>
              <a:rPr lang="en-US" altLang="en-US" sz="3200" u="none" dirty="0"/>
              <a:t>Rule 2	  0	</a:t>
            </a:r>
            <a:r>
              <a:rPr lang="en-US" altLang="en-US" sz="3200" u="none" dirty="0">
                <a:sym typeface="Symbol" pitchFamily="18" charset="2"/>
              </a:rPr>
              <a:t></a:t>
            </a:r>
            <a:r>
              <a:rPr lang="en-US" altLang="en-US" sz="3200" u="none" dirty="0"/>
              <a:t>	1	=	1	with a borrow of 1</a:t>
            </a:r>
          </a:p>
          <a:p>
            <a:pPr algn="just">
              <a:spcBef>
                <a:spcPct val="15000"/>
              </a:spcBef>
            </a:pPr>
            <a:r>
              <a:rPr lang="en-US" altLang="en-US" sz="3200" u="none" dirty="0"/>
              <a:t>Rule 3	  1	</a:t>
            </a:r>
            <a:r>
              <a:rPr lang="en-US" altLang="en-US" sz="3200" u="none" dirty="0">
                <a:sym typeface="Symbol" pitchFamily="18" charset="2"/>
              </a:rPr>
              <a:t></a:t>
            </a:r>
            <a:r>
              <a:rPr lang="en-US" altLang="en-US" sz="3200" u="none" dirty="0"/>
              <a:t>	0	=	1	</a:t>
            </a:r>
          </a:p>
          <a:p>
            <a:pPr>
              <a:spcBef>
                <a:spcPct val="15000"/>
              </a:spcBef>
            </a:pPr>
            <a:r>
              <a:rPr lang="en-US" altLang="en-US" sz="3200" u="none" dirty="0"/>
              <a:t>Rule 4	  1	</a:t>
            </a:r>
            <a:r>
              <a:rPr lang="en-US" altLang="en-US" sz="3200" u="none" dirty="0">
                <a:sym typeface="Symbol" pitchFamily="18" charset="2"/>
              </a:rPr>
              <a:t></a:t>
            </a:r>
            <a:r>
              <a:rPr lang="en-US" altLang="en-US" sz="3200" u="none" dirty="0"/>
              <a:t>	1	=	0</a:t>
            </a:r>
          </a:p>
        </p:txBody>
      </p:sp>
    </p:spTree>
    <p:extLst>
      <p:ext uri="{BB962C8B-B14F-4D97-AF65-F5344CB8AC3E}">
        <p14:creationId xmlns:p14="http://schemas.microsoft.com/office/powerpoint/2010/main" val="2178984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Introduction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A </a:t>
            </a:r>
            <a:r>
              <a:rPr lang="en-US" altLang="en-US" i="1" dirty="0"/>
              <a:t>word</a:t>
            </a:r>
            <a:r>
              <a:rPr lang="en-US" altLang="en-US" dirty="0"/>
              <a:t> is a contiguous group of bytes.</a:t>
            </a:r>
          </a:p>
          <a:p>
            <a:pPr lvl="1"/>
            <a:r>
              <a:rPr lang="en-US" altLang="en-US" dirty="0"/>
              <a:t>Words can be any number of bits or bytes.</a:t>
            </a:r>
          </a:p>
          <a:p>
            <a:pPr lvl="1"/>
            <a:r>
              <a:rPr lang="en-US" altLang="en-US" dirty="0"/>
              <a:t>Word sizes of 16, 32, or 64 bits are most common.</a:t>
            </a:r>
          </a:p>
          <a:p>
            <a:pPr lvl="1"/>
            <a:r>
              <a:rPr lang="en-US" altLang="en-US" dirty="0"/>
              <a:t>In a word-addressable system, a word is the smallest addressable unit of storage.</a:t>
            </a:r>
          </a:p>
          <a:p>
            <a:r>
              <a:rPr lang="en-US" altLang="en-US" dirty="0"/>
              <a:t>A group of four bits is called a </a:t>
            </a:r>
            <a:r>
              <a:rPr lang="en-US" altLang="en-US" i="1" dirty="0"/>
              <a:t>nibble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Bytes, therefore, consist of two nibbles: a “high-order nibble,” and a “low-order” nibble.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Binary - Subtraction</a:t>
            </a:r>
          </a:p>
        </p:txBody>
      </p:sp>
      <p:pic>
        <p:nvPicPr>
          <p:cNvPr id="89091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7013" y="2438400"/>
            <a:ext cx="612298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4ACB84-2475-F948-BCAB-DE478EF7220E}"/>
              </a:ext>
            </a:extLst>
          </p:cNvPr>
          <p:cNvSpPr txBox="1"/>
          <p:nvPr/>
        </p:nvSpPr>
        <p:spPr>
          <a:xfrm>
            <a:off x="6019800" y="4800600"/>
            <a:ext cx="1686680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/>
              <a:t>Read one-zero not ten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40DA53-21A2-AF40-A9B5-2008E509FFD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705600" y="3810000"/>
            <a:ext cx="762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29063E3-B34A-854D-8179-DA4A7782CCCA}"/>
              </a:ext>
            </a:extLst>
          </p:cNvPr>
          <p:cNvSpPr txBox="1"/>
          <p:nvPr/>
        </p:nvSpPr>
        <p:spPr>
          <a:xfrm>
            <a:off x="231140" y="5950883"/>
            <a:ext cx="8886279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/>
              <a:t>On-line tool: https://</a:t>
            </a:r>
            <a:r>
              <a:rPr lang="en-US" u="none" dirty="0" err="1"/>
              <a:t>www.calculator.net</a:t>
            </a:r>
            <a:r>
              <a:rPr lang="en-US" u="none" dirty="0"/>
              <a:t>/binary-calculator.html?number1=10&amp;c2op=-&amp;number2=1&amp;calctype=</a:t>
            </a:r>
            <a:r>
              <a:rPr lang="en-US" u="none" dirty="0" err="1"/>
              <a:t>op&amp;x</a:t>
            </a:r>
            <a:r>
              <a:rPr lang="en-US" u="none" dirty="0"/>
              <a:t>=52&amp;y=22</a:t>
            </a:r>
          </a:p>
        </p:txBody>
      </p:sp>
    </p:spTree>
    <p:extLst>
      <p:ext uri="{BB962C8B-B14F-4D97-AF65-F5344CB8AC3E}">
        <p14:creationId xmlns:p14="http://schemas.microsoft.com/office/powerpoint/2010/main" val="1358170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altLang="en-US" dirty="0"/>
              <a:t>Binary Fraction -  Addition and 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AU" b="1" u="sng" dirty="0"/>
              <a:t>Example (17):</a:t>
            </a:r>
          </a:p>
          <a:p>
            <a:pPr>
              <a:defRPr/>
            </a:pPr>
            <a:endParaRPr lang="en-AU" dirty="0"/>
          </a:p>
        </p:txBody>
      </p:sp>
      <p:pic>
        <p:nvPicPr>
          <p:cNvPr id="91141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931785"/>
            <a:ext cx="5334000" cy="298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46590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  Binary Subtraction</a:t>
            </a:r>
            <a:endParaRPr lang="en-AU" altLang="en-US"/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114800"/>
          </a:xfrm>
        </p:spPr>
        <p:txBody>
          <a:bodyPr>
            <a:normAutofit fontScale="92500" lnSpcReduction="20000"/>
          </a:bodyPr>
          <a:lstStyle/>
          <a:p>
            <a:pPr marL="533400" indent="-533400">
              <a:buFontTx/>
              <a:buNone/>
              <a:defRPr/>
            </a:pPr>
            <a:r>
              <a:rPr lang="en-US" b="1" dirty="0"/>
              <a:t>Q11: Perform the following binary subtraction.</a:t>
            </a:r>
          </a:p>
          <a:p>
            <a:pPr marL="533400" indent="-533400">
              <a:buFontTx/>
              <a:buNone/>
              <a:defRPr/>
            </a:pPr>
            <a:endParaRPr lang="en-US" b="1" dirty="0"/>
          </a:p>
          <a:p>
            <a:pPr marL="933450" lvl="1" indent="-533400">
              <a:spcBef>
                <a:spcPts val="600"/>
              </a:spcBef>
              <a:spcAft>
                <a:spcPts val="1200"/>
              </a:spcAft>
              <a:buFontTx/>
              <a:buAutoNum type="romanLcParenBoth"/>
              <a:defRPr/>
            </a:pPr>
            <a:r>
              <a:rPr lang="en-US" b="1" dirty="0"/>
              <a:t>110 – 010</a:t>
            </a:r>
          </a:p>
          <a:p>
            <a:pPr marL="933450" lvl="1" indent="-533400">
              <a:spcBef>
                <a:spcPts val="600"/>
              </a:spcBef>
              <a:spcAft>
                <a:spcPts val="1200"/>
              </a:spcAft>
              <a:buFontTx/>
              <a:buNone/>
              <a:defRPr/>
            </a:pPr>
            <a:r>
              <a:rPr lang="en-US" dirty="0"/>
              <a:t>	 </a:t>
            </a:r>
          </a:p>
          <a:p>
            <a:pPr marL="933450" lvl="1" indent="-533400">
              <a:spcBef>
                <a:spcPts val="600"/>
              </a:spcBef>
              <a:spcAft>
                <a:spcPts val="1200"/>
              </a:spcAft>
              <a:buFontTx/>
              <a:buNone/>
              <a:defRPr/>
            </a:pPr>
            <a:r>
              <a:rPr lang="en-US" b="1" dirty="0"/>
              <a:t>(ii) 1110 - 0111</a:t>
            </a:r>
          </a:p>
          <a:p>
            <a:pPr marL="933450" lvl="1" indent="-533400">
              <a:spcBef>
                <a:spcPts val="600"/>
              </a:spcBef>
              <a:spcAft>
                <a:spcPts val="1200"/>
              </a:spcAft>
              <a:buFontTx/>
              <a:buNone/>
              <a:defRPr/>
            </a:pPr>
            <a:r>
              <a:rPr lang="en-US" dirty="0"/>
              <a:t>	 </a:t>
            </a:r>
          </a:p>
          <a:p>
            <a:pPr marL="933450" lvl="1" indent="-533400">
              <a:spcBef>
                <a:spcPts val="600"/>
              </a:spcBef>
              <a:spcAft>
                <a:spcPts val="1200"/>
              </a:spcAft>
              <a:buFontTx/>
              <a:buNone/>
              <a:defRPr/>
            </a:pPr>
            <a:r>
              <a:rPr lang="en-US" b="1" dirty="0"/>
              <a:t>(iii) 110001 - 01111</a:t>
            </a:r>
          </a:p>
          <a:p>
            <a:pPr marL="933450" lvl="1" indent="-533400">
              <a:spcBef>
                <a:spcPts val="600"/>
              </a:spcBef>
              <a:spcAft>
                <a:spcPts val="1200"/>
              </a:spcAft>
              <a:buFontTx/>
              <a:buNone/>
              <a:defRPr/>
            </a:pPr>
            <a:r>
              <a:rPr lang="en-US" b="1" dirty="0"/>
              <a:t>	</a:t>
            </a:r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379826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Value of 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pPr>
              <a:buNone/>
            </a:pPr>
            <a:r>
              <a:rPr lang="en-AU" sz="1800" b="1" dirty="0"/>
              <a:t>Determine the value of base </a:t>
            </a:r>
            <a:r>
              <a:rPr lang="en-AU" sz="1800" b="1" i="1" dirty="0"/>
              <a:t>x</a:t>
            </a:r>
            <a:r>
              <a:rPr lang="en-AU" sz="1800" b="1" dirty="0"/>
              <a:t> if (211)</a:t>
            </a:r>
            <a:r>
              <a:rPr lang="en-AU" sz="1800" b="1" i="1" baseline="-25000" dirty="0"/>
              <a:t>x</a:t>
            </a:r>
            <a:r>
              <a:rPr lang="en-AU" sz="1800" b="1" baseline="-25000" dirty="0"/>
              <a:t> </a:t>
            </a:r>
            <a:r>
              <a:rPr lang="en-AU" sz="1800" b="1" dirty="0"/>
              <a:t>= (152)</a:t>
            </a:r>
            <a:r>
              <a:rPr lang="en-AU" sz="1800" b="1" baseline="-25000" dirty="0"/>
              <a:t>8</a:t>
            </a:r>
            <a:r>
              <a:rPr lang="en-AU" sz="1800" b="1" dirty="0"/>
              <a:t>        </a:t>
            </a:r>
            <a:endParaRPr lang="en-AU" sz="1800" dirty="0"/>
          </a:p>
          <a:p>
            <a:pPr>
              <a:buNone/>
            </a:pPr>
            <a:r>
              <a:rPr lang="en-AU" sz="1800" dirty="0"/>
              <a:t> (211)</a:t>
            </a:r>
            <a:r>
              <a:rPr lang="en-AU" sz="1800" baseline="-25000" dirty="0"/>
              <a:t> x </a:t>
            </a:r>
            <a:r>
              <a:rPr lang="en-AU" sz="1800" dirty="0"/>
              <a:t>= (152)</a:t>
            </a:r>
            <a:r>
              <a:rPr lang="en-AU" sz="1800" baseline="-25000" dirty="0"/>
              <a:t>8</a:t>
            </a:r>
            <a:endParaRPr lang="en-AU" sz="1800" dirty="0"/>
          </a:p>
          <a:p>
            <a:pPr>
              <a:buNone/>
            </a:pPr>
            <a:r>
              <a:rPr lang="en-AU" sz="1800" dirty="0"/>
              <a:t>2*x</a:t>
            </a:r>
            <a:r>
              <a:rPr lang="en-AU" sz="1800" baseline="30000" dirty="0"/>
              <a:t>2</a:t>
            </a:r>
            <a:r>
              <a:rPr lang="en-AU" sz="1800" dirty="0"/>
              <a:t>+1*x</a:t>
            </a:r>
            <a:r>
              <a:rPr lang="en-AU" sz="1800" baseline="30000" dirty="0"/>
              <a:t>1</a:t>
            </a:r>
            <a:r>
              <a:rPr lang="en-AU" sz="1800" dirty="0"/>
              <a:t>+1*x</a:t>
            </a:r>
            <a:r>
              <a:rPr lang="en-AU" sz="1800" baseline="30000" dirty="0"/>
              <a:t>0 </a:t>
            </a:r>
            <a:r>
              <a:rPr lang="en-AU" sz="1800" dirty="0"/>
              <a:t>=1*8</a:t>
            </a:r>
            <a:r>
              <a:rPr lang="en-AU" sz="1800" baseline="30000" dirty="0"/>
              <a:t>2</a:t>
            </a:r>
            <a:r>
              <a:rPr lang="en-AU" sz="1800" dirty="0"/>
              <a:t>+5*8</a:t>
            </a:r>
            <a:r>
              <a:rPr lang="en-AU" sz="1800" baseline="30000" dirty="0"/>
              <a:t>1</a:t>
            </a:r>
            <a:r>
              <a:rPr lang="en-AU" sz="1800" dirty="0"/>
              <a:t>+2*8</a:t>
            </a:r>
            <a:r>
              <a:rPr lang="en-AU" sz="1800" baseline="30000" dirty="0"/>
              <a:t>0</a:t>
            </a:r>
            <a:endParaRPr lang="en-AU" sz="1800" dirty="0"/>
          </a:p>
          <a:p>
            <a:pPr>
              <a:buNone/>
            </a:pPr>
            <a:r>
              <a:rPr lang="en-AU" sz="1800" dirty="0"/>
              <a:t>2x</a:t>
            </a:r>
            <a:r>
              <a:rPr lang="en-AU" sz="1800" baseline="30000" dirty="0"/>
              <a:t>2</a:t>
            </a:r>
            <a:r>
              <a:rPr lang="en-AU" sz="1800" dirty="0"/>
              <a:t>+ x+1=64+40+2</a:t>
            </a:r>
          </a:p>
          <a:p>
            <a:pPr>
              <a:buNone/>
            </a:pPr>
            <a:r>
              <a:rPr lang="en-AU" sz="1800" dirty="0"/>
              <a:t>2x</a:t>
            </a:r>
            <a:r>
              <a:rPr lang="en-AU" sz="1800" baseline="30000" dirty="0"/>
              <a:t>2</a:t>
            </a:r>
            <a:r>
              <a:rPr lang="en-AU" sz="1800" dirty="0"/>
              <a:t>+ x+1=106</a:t>
            </a:r>
          </a:p>
          <a:p>
            <a:pPr>
              <a:buNone/>
            </a:pPr>
            <a:r>
              <a:rPr lang="en-AU" sz="1800" dirty="0"/>
              <a:t>2x</a:t>
            </a:r>
            <a:r>
              <a:rPr lang="en-AU" sz="1800" baseline="30000" dirty="0"/>
              <a:t>2</a:t>
            </a:r>
            <a:r>
              <a:rPr lang="en-AU" sz="1800" dirty="0"/>
              <a:t>+x-105=0</a:t>
            </a:r>
          </a:p>
          <a:p>
            <a:pPr>
              <a:buNone/>
            </a:pPr>
            <a:endParaRPr lang="en-AU" sz="1800" dirty="0"/>
          </a:p>
          <a:p>
            <a:r>
              <a:rPr lang="en-AU" sz="1800" dirty="0"/>
              <a:t>Applying quadratic equation  </a:t>
            </a:r>
          </a:p>
          <a:p>
            <a:pPr>
              <a:buNone/>
            </a:pPr>
            <a:endParaRPr lang="en-AU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4419600"/>
            <a:ext cx="4163999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6C55D7-9FDE-014D-ADE9-442E483974B2}"/>
              </a:ext>
            </a:extLst>
          </p:cNvPr>
          <p:cNvSpPr txBox="1"/>
          <p:nvPr/>
        </p:nvSpPr>
        <p:spPr>
          <a:xfrm>
            <a:off x="5510491" y="4571842"/>
            <a:ext cx="2191626" cy="533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/>
              <a:t>X</a:t>
            </a:r>
            <a:r>
              <a:rPr lang="en-US" u="none" baseline="-25000" dirty="0"/>
              <a:t>1</a:t>
            </a:r>
            <a:r>
              <a:rPr lang="en-US" u="none" dirty="0"/>
              <a:t> = (-1 + 29)/4 = 28/4 = 7</a:t>
            </a:r>
          </a:p>
          <a:p>
            <a:r>
              <a:rPr lang="en-US" u="none" dirty="0"/>
              <a:t>X</a:t>
            </a:r>
            <a:r>
              <a:rPr lang="en-US" u="none" baseline="-25000" dirty="0"/>
              <a:t>2</a:t>
            </a:r>
            <a:r>
              <a:rPr lang="en-US" u="none" dirty="0"/>
              <a:t> = (-1-29)/4 = -30/4 = -7.5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0DB236-678C-CD41-8D74-0C0A59B14181}"/>
              </a:ext>
            </a:extLst>
          </p:cNvPr>
          <p:cNvSpPr/>
          <p:nvPr/>
        </p:nvSpPr>
        <p:spPr>
          <a:xfrm>
            <a:off x="5510491" y="5638721"/>
            <a:ext cx="3441968" cy="5334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none" dirty="0"/>
              <a:t>Only positive value is valid, hence the value of</a:t>
            </a:r>
          </a:p>
          <a:p>
            <a:r>
              <a:rPr lang="en-US" u="none" dirty="0"/>
              <a:t>base x is 7</a:t>
            </a:r>
          </a:p>
        </p:txBody>
      </p:sp>
    </p:spTree>
    <p:extLst>
      <p:ext uri="{BB962C8B-B14F-4D97-AF65-F5344CB8AC3E}">
        <p14:creationId xmlns:p14="http://schemas.microsoft.com/office/powerpoint/2010/main" val="18907591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Test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518160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  <a:defRPr/>
            </a:pPr>
            <a:r>
              <a:rPr lang="en-US" b="1" dirty="0"/>
              <a:t>	Convert the following </a:t>
            </a:r>
            <a:r>
              <a:rPr lang="en-US" b="1" dirty="0">
                <a:solidFill>
                  <a:srgbClr val="0070C0"/>
                </a:solidFill>
              </a:rPr>
              <a:t>Decimal</a:t>
            </a:r>
            <a:r>
              <a:rPr lang="en-US" b="1" dirty="0"/>
              <a:t> numbers to its equivalent </a:t>
            </a:r>
            <a:r>
              <a:rPr lang="en-US" b="1" dirty="0">
                <a:solidFill>
                  <a:srgbClr val="0070C0"/>
                </a:solidFill>
              </a:rPr>
              <a:t>Binary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and</a:t>
            </a:r>
            <a:r>
              <a:rPr lang="en-US" b="1" dirty="0"/>
              <a:t>  </a:t>
            </a:r>
            <a:r>
              <a:rPr lang="en-US" b="1" dirty="0">
                <a:solidFill>
                  <a:srgbClr val="0070C0"/>
                </a:solidFill>
              </a:rPr>
              <a:t>Hexadecimal</a:t>
            </a:r>
            <a:r>
              <a:rPr lang="en-US" b="1" dirty="0"/>
              <a:t> number </a:t>
            </a:r>
          </a:p>
          <a:p>
            <a:pPr>
              <a:buFontTx/>
              <a:buNone/>
              <a:defRPr/>
            </a:pPr>
            <a:endParaRPr lang="en-US" b="1" dirty="0"/>
          </a:p>
          <a:p>
            <a:pPr marL="971550" lvl="1" indent="-571500">
              <a:buFontTx/>
              <a:buAutoNum type="romanLcParenBoth"/>
              <a:defRPr/>
            </a:pPr>
            <a:r>
              <a:rPr lang="en-US" b="1" dirty="0"/>
              <a:t>67</a:t>
            </a:r>
          </a:p>
          <a:p>
            <a:pPr marL="400050" lvl="1" indent="0">
              <a:buFontTx/>
              <a:buNone/>
              <a:defRPr/>
            </a:pPr>
            <a:r>
              <a:rPr lang="en-US" b="1" dirty="0"/>
              <a:t>	</a:t>
            </a:r>
            <a:r>
              <a:rPr lang="en-US" dirty="0"/>
              <a:t> </a:t>
            </a:r>
          </a:p>
          <a:p>
            <a:pPr marL="971550" lvl="1" indent="-571500">
              <a:buFontTx/>
              <a:buNone/>
              <a:defRPr/>
            </a:pPr>
            <a:r>
              <a:rPr lang="en-US" dirty="0"/>
              <a:t> </a:t>
            </a:r>
            <a:r>
              <a:rPr lang="en-US" b="1" dirty="0"/>
              <a:t>(ii) 195.67</a:t>
            </a:r>
          </a:p>
          <a:p>
            <a:pPr marL="400050" lvl="1" indent="0">
              <a:buFontTx/>
              <a:buNone/>
              <a:defRPr/>
            </a:pPr>
            <a:r>
              <a:rPr lang="en-US" b="1" dirty="0"/>
              <a:t>	</a:t>
            </a:r>
            <a:r>
              <a:rPr lang="en-US" dirty="0"/>
              <a:t> </a:t>
            </a:r>
          </a:p>
          <a:p>
            <a:pPr>
              <a:buFontTx/>
              <a:buNone/>
              <a:defRPr/>
            </a:pPr>
            <a:r>
              <a:rPr lang="en-US" dirty="0"/>
              <a:t>	 </a:t>
            </a:r>
            <a:r>
              <a:rPr lang="en-US" b="1" dirty="0"/>
              <a:t>(iii) 597.96</a:t>
            </a:r>
          </a:p>
          <a:p>
            <a:pPr marL="400050" lvl="1" indent="0">
              <a:buFontTx/>
              <a:buNone/>
              <a:defRPr/>
            </a:pPr>
            <a:r>
              <a:rPr lang="en-US" b="1" dirty="0"/>
              <a:t>	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63228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Test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648200"/>
          </a:xfrm>
        </p:spPr>
        <p:txBody>
          <a:bodyPr>
            <a:normAutofit fontScale="92500" lnSpcReduction="10000"/>
          </a:bodyPr>
          <a:lstStyle/>
          <a:p>
            <a:pPr marL="0" indent="0">
              <a:buFontTx/>
              <a:buNone/>
              <a:defRPr/>
            </a:pPr>
            <a:r>
              <a:rPr lang="en-AU" b="1" dirty="0"/>
              <a:t>Convert the following </a:t>
            </a:r>
            <a:r>
              <a:rPr lang="en-AU" b="1" dirty="0">
                <a:solidFill>
                  <a:srgbClr val="0070C0"/>
                </a:solidFill>
              </a:rPr>
              <a:t>Binary</a:t>
            </a:r>
            <a:r>
              <a:rPr lang="en-AU" b="1" dirty="0"/>
              <a:t> numbers to its equivalent </a:t>
            </a:r>
            <a:r>
              <a:rPr lang="en-AU" b="1" dirty="0">
                <a:solidFill>
                  <a:srgbClr val="0070C0"/>
                </a:solidFill>
              </a:rPr>
              <a:t>Decimal</a:t>
            </a:r>
            <a:r>
              <a:rPr lang="en-AU" b="1" dirty="0"/>
              <a:t> </a:t>
            </a:r>
            <a:r>
              <a:rPr lang="en-AU" b="1" dirty="0">
                <a:solidFill>
                  <a:srgbClr val="C00000"/>
                </a:solidFill>
              </a:rPr>
              <a:t>and</a:t>
            </a:r>
            <a:r>
              <a:rPr lang="en-AU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Hexadecimal </a:t>
            </a:r>
            <a:r>
              <a:rPr lang="en-AU" b="1" dirty="0"/>
              <a:t>number.</a:t>
            </a:r>
          </a:p>
          <a:p>
            <a:pPr marL="914400" lvl="1" indent="-514350">
              <a:buFontTx/>
              <a:buAutoNum type="romanLcParenBoth"/>
              <a:defRPr/>
            </a:pPr>
            <a:r>
              <a:rPr lang="en-AU" b="1" dirty="0"/>
              <a:t>10110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	</a:t>
            </a:r>
            <a:r>
              <a:rPr lang="en-AU" dirty="0"/>
              <a:t> </a:t>
            </a:r>
            <a:r>
              <a:rPr lang="en-AU" b="1" dirty="0"/>
              <a:t>	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(ii) 110101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	</a:t>
            </a:r>
            <a:r>
              <a:rPr lang="en-AU" dirty="0"/>
              <a:t> 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(iii) 111001.0101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	</a:t>
            </a:r>
            <a:r>
              <a:rPr lang="en-AU" dirty="0"/>
              <a:t> </a:t>
            </a:r>
          </a:p>
          <a:p>
            <a:pPr marL="400050" lvl="1" indent="0">
              <a:buFontTx/>
              <a:buNone/>
              <a:defRPr/>
            </a:pP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dirty="0"/>
              <a:t>			 </a:t>
            </a:r>
          </a:p>
          <a:p>
            <a:pPr marL="0" indent="0">
              <a:buFontTx/>
              <a:buNone/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209862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Test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FontTx/>
              <a:buNone/>
              <a:defRPr/>
            </a:pPr>
            <a:r>
              <a:rPr lang="en-AU" b="1" dirty="0"/>
              <a:t>Convert the following </a:t>
            </a:r>
            <a:r>
              <a:rPr lang="en-US" b="1" dirty="0">
                <a:solidFill>
                  <a:srgbClr val="0070C0"/>
                </a:solidFill>
              </a:rPr>
              <a:t>Hexadecimal</a:t>
            </a:r>
            <a:r>
              <a:rPr lang="en-AU" b="1" dirty="0"/>
              <a:t> numbers to its equivalent </a:t>
            </a:r>
            <a:r>
              <a:rPr lang="en-AU" b="1" dirty="0">
                <a:solidFill>
                  <a:srgbClr val="0070C0"/>
                </a:solidFill>
              </a:rPr>
              <a:t>Decimal</a:t>
            </a:r>
            <a:r>
              <a:rPr lang="en-AU" b="1" dirty="0"/>
              <a:t> </a:t>
            </a:r>
            <a:r>
              <a:rPr lang="en-AU" b="1" dirty="0">
                <a:solidFill>
                  <a:srgbClr val="C00000"/>
                </a:solidFill>
              </a:rPr>
              <a:t>and</a:t>
            </a:r>
            <a:r>
              <a:rPr lang="en-AU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Binary </a:t>
            </a:r>
            <a:r>
              <a:rPr lang="en-AU" b="1" dirty="0"/>
              <a:t>number.</a:t>
            </a:r>
          </a:p>
          <a:p>
            <a:pPr marL="0" indent="0">
              <a:buFontTx/>
              <a:buNone/>
              <a:defRPr/>
            </a:pPr>
            <a:endParaRPr lang="en-AU" b="1" dirty="0"/>
          </a:p>
          <a:p>
            <a:pPr marL="0" indent="0">
              <a:buFontTx/>
              <a:buAutoNum type="romanLcPeriod"/>
              <a:defRPr/>
            </a:pPr>
            <a:r>
              <a:rPr lang="en-AU" b="1" dirty="0"/>
              <a:t> F4A8</a:t>
            </a:r>
          </a:p>
          <a:p>
            <a:pPr marL="400050" lvl="1" indent="0">
              <a:spcBef>
                <a:spcPct val="0"/>
              </a:spcBef>
              <a:buFontTx/>
              <a:buNone/>
              <a:defRPr/>
            </a:pPr>
            <a:r>
              <a:rPr lang="en-AU" dirty="0"/>
              <a:t> </a:t>
            </a:r>
          </a:p>
          <a:p>
            <a:pPr marL="0" indent="0">
              <a:buFontTx/>
              <a:buAutoNum type="romanLcPeriod"/>
              <a:defRPr/>
            </a:pPr>
            <a:r>
              <a:rPr lang="en-AU" b="1" dirty="0"/>
              <a:t> BC4.9A</a:t>
            </a:r>
          </a:p>
          <a:p>
            <a:pPr marL="400050" lvl="1" indent="0">
              <a:spcBef>
                <a:spcPct val="0"/>
              </a:spcBef>
              <a:buFontTx/>
              <a:buNone/>
              <a:defRPr/>
            </a:pPr>
            <a:r>
              <a:rPr lang="en-AU" dirty="0"/>
              <a:t> </a:t>
            </a:r>
          </a:p>
          <a:p>
            <a:pPr marL="400050" lvl="1" indent="0">
              <a:spcBef>
                <a:spcPct val="0"/>
              </a:spcBef>
              <a:buFontTx/>
              <a:buNone/>
              <a:defRPr/>
            </a:pPr>
            <a:endParaRPr lang="en-AU" b="1" dirty="0"/>
          </a:p>
          <a:p>
            <a:pPr marL="0" indent="0">
              <a:buFontTx/>
              <a:buAutoNum type="alphaLcParenR"/>
              <a:defRPr/>
            </a:pPr>
            <a:endParaRPr lang="en-AU" b="1" dirty="0"/>
          </a:p>
          <a:p>
            <a:pPr marL="0" indent="0">
              <a:buFontTx/>
              <a:buNone/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9943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5" name="Rectangle 5"/>
          <p:cNvSpPr>
            <a:spLocks noGrp="1" noChangeArrowheads="1"/>
          </p:cNvSpPr>
          <p:nvPr>
            <p:ph type="title"/>
          </p:nvPr>
        </p:nvSpPr>
        <p:spPr>
          <a:xfrm>
            <a:off x="990600" y="2286000"/>
            <a:ext cx="7162800" cy="547688"/>
          </a:xfr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chemeClr val="tx1"/>
                </a:solidFill>
              </a:rPr>
              <a:t>Chapter 2 _ Part 2 (Cont …. )</a:t>
            </a:r>
          </a:p>
        </p:txBody>
      </p:sp>
    </p:spTree>
    <p:extLst>
      <p:ext uri="{BB962C8B-B14F-4D97-AF65-F5344CB8AC3E}">
        <p14:creationId xmlns:p14="http://schemas.microsoft.com/office/powerpoint/2010/main" val="2793864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7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8">
            <a:extLst>
              <a:ext uri="{FF2B5EF4-FFF2-40B4-BE49-F238E27FC236}">
                <a16:creationId xmlns:a16="http://schemas.microsoft.com/office/drawing/2014/main" id="{15D9D36E-F86E-417A-9714-8F17A7987A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6063" y="4160838"/>
            <a:ext cx="8562975" cy="1573212"/>
          </a:xfrm>
        </p:spPr>
        <p:txBody>
          <a:bodyPr/>
          <a:lstStyle/>
          <a:p>
            <a:pPr algn="ctr" eaLnBrk="1" hangingPunct="1"/>
            <a:r>
              <a:rPr lang="en-AU" altLang="en-US">
                <a:solidFill>
                  <a:schemeClr val="bg1"/>
                </a:solidFill>
                <a:latin typeface="Arial Rounded MT Bold" panose="020F0704030504030204" pitchFamily="34" charset="0"/>
              </a:rPr>
              <a:t>kent.edu.au</a:t>
            </a:r>
            <a:b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b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Kent Institute Australia Pty. Ltd.</a:t>
            </a:r>
            <a:b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ABN 49 003 577 302 </a:t>
            </a:r>
            <a:r>
              <a:rPr lang="en-AU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●</a:t>
            </a: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 CRICOS Code: 00161E </a:t>
            </a:r>
            <a:r>
              <a:rPr lang="en-AU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●</a:t>
            </a: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 RTO Code: 90458 </a:t>
            </a:r>
            <a:r>
              <a:rPr lang="en-AU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●</a:t>
            </a: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 TEQSA Provider Number: PRV12051</a:t>
            </a:r>
          </a:p>
        </p:txBody>
      </p:sp>
      <p:sp>
        <p:nvSpPr>
          <p:cNvPr id="80899" name="Slide Number Placeholder 13">
            <a:extLst>
              <a:ext uri="{FF2B5EF4-FFF2-40B4-BE49-F238E27FC236}">
                <a16:creationId xmlns:a16="http://schemas.microsoft.com/office/drawing/2014/main" id="{BF7D890F-90B2-4E71-A676-22FF29C072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94A628-A66F-4A95-8D6B-7931739288B4}" type="slidenum">
              <a:rPr kumimoji="0" lang="en-AU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 </a:t>
            </a:r>
          </a:p>
        </p:txBody>
      </p:sp>
      <p:sp>
        <p:nvSpPr>
          <p:cNvPr id="18" name="Content Placeholder 24">
            <a:extLst>
              <a:ext uri="{FF2B5EF4-FFF2-40B4-BE49-F238E27FC236}">
                <a16:creationId xmlns:a16="http://schemas.microsoft.com/office/drawing/2014/main" id="{A863BCAC-493D-4607-A296-646B78FF1B8A}"/>
              </a:ext>
            </a:extLst>
          </p:cNvPr>
          <p:cNvSpPr txBox="1">
            <a:spLocks/>
          </p:cNvSpPr>
          <p:nvPr/>
        </p:nvSpPr>
        <p:spPr>
          <a:xfrm>
            <a:off x="4686300" y="2341563"/>
            <a:ext cx="3886200" cy="3262312"/>
          </a:xfrm>
          <a:prstGeom prst="rect">
            <a:avLst/>
          </a:prstGeom>
        </p:spPr>
        <p:txBody>
          <a:bodyPr lIns="68580" tIns="34290" rIns="68580" bIns="34290"/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80901" name="Picture 2" descr="C:\Users\Trent\Documents\M&amp;R\Kent Master Logos\KENT LOGO 2015 v2\RGB\JPG\RGB-DarkBLUE-bg.jpg">
            <a:extLst>
              <a:ext uri="{FF2B5EF4-FFF2-40B4-BE49-F238E27FC236}">
                <a16:creationId xmlns:a16="http://schemas.microsoft.com/office/drawing/2014/main" id="{DA1DF89D-F496-4557-8705-8C0A834DD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1512888"/>
            <a:ext cx="4176713" cy="25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375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Positional Numbering Systems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E4F5FF"/>
                </a:solidFill>
              </a14:hiddenFill>
            </a:ext>
          </a:extLst>
        </p:spPr>
        <p:txBody>
          <a:bodyPr>
            <a:normAutofit fontScale="92500" lnSpcReduction="20000"/>
          </a:bodyPr>
          <a:lstStyle/>
          <a:p>
            <a:pPr>
              <a:spcBef>
                <a:spcPct val="40000"/>
              </a:spcBef>
              <a:defRPr/>
            </a:pPr>
            <a:r>
              <a:rPr lang="en-US" dirty="0"/>
              <a:t>Bytes store numbers using the position of each bit to represent a power of 2.</a:t>
            </a:r>
          </a:p>
          <a:p>
            <a:pPr lvl="1">
              <a:spcBef>
                <a:spcPct val="40000"/>
              </a:spcBef>
              <a:defRPr/>
            </a:pPr>
            <a:r>
              <a:rPr lang="en-US" dirty="0"/>
              <a:t>The </a:t>
            </a:r>
            <a:r>
              <a:rPr lang="en-US" b="1" dirty="0"/>
              <a:t>binary system </a:t>
            </a:r>
            <a:r>
              <a:rPr lang="en-US" dirty="0"/>
              <a:t>is also called the </a:t>
            </a:r>
            <a:r>
              <a:rPr lang="en-US" b="1" dirty="0"/>
              <a:t>base-2 system</a:t>
            </a:r>
            <a:r>
              <a:rPr lang="en-US" dirty="0"/>
              <a:t>. It uses power of 2 for each position.</a:t>
            </a:r>
          </a:p>
          <a:p>
            <a:pPr lvl="1">
              <a:spcBef>
                <a:spcPct val="40000"/>
              </a:spcBef>
              <a:defRPr/>
            </a:pPr>
            <a:r>
              <a:rPr lang="en-US" dirty="0"/>
              <a:t>Our </a:t>
            </a:r>
            <a:r>
              <a:rPr lang="en-US" b="1" dirty="0"/>
              <a:t>decimal system </a:t>
            </a:r>
            <a:r>
              <a:rPr lang="en-US" dirty="0"/>
              <a:t>is the </a:t>
            </a:r>
            <a:r>
              <a:rPr lang="en-US" b="1" dirty="0"/>
              <a:t>base-10 system</a:t>
            </a:r>
            <a:r>
              <a:rPr lang="en-US" dirty="0"/>
              <a:t>.  It uses powers of 10 for each position in a number.</a:t>
            </a:r>
          </a:p>
          <a:p>
            <a:pPr lvl="1">
              <a:spcBef>
                <a:spcPct val="40000"/>
              </a:spcBef>
              <a:defRPr/>
            </a:pPr>
            <a:r>
              <a:rPr lang="en-US" dirty="0"/>
              <a:t>Our </a:t>
            </a:r>
            <a:r>
              <a:rPr lang="en-US" b="1" dirty="0"/>
              <a:t>hexadecimal system </a:t>
            </a:r>
            <a:r>
              <a:rPr lang="en-US" dirty="0"/>
              <a:t>is the </a:t>
            </a:r>
            <a:r>
              <a:rPr lang="en-US" b="1" dirty="0"/>
              <a:t>base-16 system</a:t>
            </a:r>
            <a:r>
              <a:rPr lang="en-US" dirty="0"/>
              <a:t>.  It uses powers of 16 for each position in a number.</a:t>
            </a:r>
          </a:p>
          <a:p>
            <a:pPr lvl="1">
              <a:spcBef>
                <a:spcPct val="40000"/>
              </a:spcBef>
              <a:defRPr/>
            </a:pPr>
            <a:r>
              <a:rPr lang="en-US" dirty="0"/>
              <a:t>Any integer quantity can be represented exactly using any </a:t>
            </a:r>
            <a:r>
              <a:rPr lang="en-US" b="1" dirty="0"/>
              <a:t>base (or </a:t>
            </a:r>
            <a:r>
              <a:rPr lang="en-US" b="1" i="1" dirty="0"/>
              <a:t>radix</a:t>
            </a:r>
            <a:r>
              <a:rPr lang="en-US" b="1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89884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763000" cy="685800"/>
          </a:xfrm>
        </p:spPr>
        <p:txBody>
          <a:bodyPr>
            <a:noAutofit/>
          </a:bodyPr>
          <a:lstStyle/>
          <a:p>
            <a:r>
              <a:rPr lang="en-AU" sz="3600" dirty="0"/>
              <a:t>Introduction about What We are Going to Discuss in Chapter 2 – Part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None/>
            </a:pPr>
            <a:r>
              <a:rPr lang="en-AU" b="1" dirty="0"/>
              <a:t>Unsigned Numbers:</a:t>
            </a:r>
            <a:endParaRPr lang="en-AU" dirty="0"/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Convert (Any  Base) </a:t>
            </a:r>
            <a:r>
              <a:rPr lang="en-AU" b="1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dirty="0"/>
              <a:t> (Decimal)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Convert (Decimal) </a:t>
            </a:r>
            <a:r>
              <a:rPr lang="en-AU" b="1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dirty="0"/>
              <a:t> (Any Base)</a:t>
            </a:r>
          </a:p>
          <a:p>
            <a:pPr marL="857250" lvl="1" indent="-457200"/>
            <a:r>
              <a:rPr lang="en-AU" dirty="0"/>
              <a:t>If it is Integer Decimal Number, </a:t>
            </a:r>
            <a:r>
              <a:rPr lang="en-AU" b="1" dirty="0">
                <a:solidFill>
                  <a:schemeClr val="accent1">
                    <a:lumMod val="75000"/>
                  </a:schemeClr>
                </a:solidFill>
              </a:rPr>
              <a:t>Use</a:t>
            </a:r>
            <a:r>
              <a:rPr lang="en-AU" dirty="0"/>
              <a:t> Division Algorithm</a:t>
            </a:r>
          </a:p>
          <a:p>
            <a:pPr marL="857250" lvl="1" indent="-457200"/>
            <a:r>
              <a:rPr lang="en-AU" dirty="0"/>
              <a:t>If it is Floating Point, </a:t>
            </a:r>
            <a:r>
              <a:rPr lang="en-AU" b="1" dirty="0">
                <a:solidFill>
                  <a:schemeClr val="accent1">
                    <a:lumMod val="75000"/>
                  </a:schemeClr>
                </a:solidFill>
              </a:rPr>
              <a:t>Use</a:t>
            </a:r>
            <a:r>
              <a:rPr lang="en-AU" dirty="0"/>
              <a:t> Multiplication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Convert (Binary) </a:t>
            </a:r>
            <a:r>
              <a:rPr lang="en-AU" b="1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dirty="0"/>
              <a:t> (Hexadecimal)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Convert (Hexadecimal) </a:t>
            </a:r>
            <a:r>
              <a:rPr lang="en-AU" b="1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dirty="0"/>
              <a:t> (Binary)</a:t>
            </a:r>
          </a:p>
        </p:txBody>
      </p:sp>
    </p:spTree>
    <p:extLst>
      <p:ext uri="{BB962C8B-B14F-4D97-AF65-F5344CB8AC3E}">
        <p14:creationId xmlns:p14="http://schemas.microsoft.com/office/powerpoint/2010/main" val="318942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600" dirty="0"/>
              <a:t>Convert (Any  Base) </a:t>
            </a:r>
            <a:r>
              <a:rPr lang="en-AU" sz="36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AU" sz="3600" dirty="0"/>
              <a:t> (Decimal) - </a:t>
            </a:r>
            <a:r>
              <a:rPr lang="en-AU" sz="3600" dirty="0">
                <a:solidFill>
                  <a:srgbClr val="C00000"/>
                </a:solidFill>
              </a:rPr>
              <a:t>Decimal </a:t>
            </a:r>
            <a:r>
              <a:rPr lang="en-AU" sz="3600" dirty="0">
                <a:solidFill>
                  <a:srgbClr val="C00000"/>
                </a:solidFill>
                <a:sym typeface="Wingdings"/>
              </a:rPr>
              <a:t> Decimal</a:t>
            </a:r>
            <a:endParaRPr lang="en-AU" sz="36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AU" b="1" dirty="0"/>
              <a:t>Example (1):  </a:t>
            </a:r>
          </a:p>
          <a:p>
            <a:pPr>
              <a:buNone/>
            </a:pPr>
            <a:endParaRPr lang="en-AU" b="1" dirty="0"/>
          </a:p>
          <a:p>
            <a:pPr>
              <a:buNone/>
            </a:pPr>
            <a:r>
              <a:rPr lang="en-AU" b="1" dirty="0"/>
              <a:t>(225) </a:t>
            </a:r>
            <a:r>
              <a:rPr lang="en-AU" b="1" baseline="-25000" dirty="0"/>
              <a:t>10 </a:t>
            </a:r>
            <a:r>
              <a:rPr lang="en-AU" b="1" dirty="0"/>
              <a:t>= ( ? ) </a:t>
            </a:r>
            <a:r>
              <a:rPr lang="en-AU" b="1" baseline="-25000" dirty="0"/>
              <a:t>10 </a:t>
            </a:r>
          </a:p>
          <a:p>
            <a:pPr>
              <a:buNone/>
            </a:pPr>
            <a:r>
              <a:rPr lang="en-AU" dirty="0"/>
              <a:t>(225) </a:t>
            </a:r>
            <a:r>
              <a:rPr lang="en-AU" baseline="-25000" dirty="0"/>
              <a:t>10   </a:t>
            </a:r>
            <a:r>
              <a:rPr lang="en-AU" dirty="0"/>
              <a:t>= 200 + 20 + 5</a:t>
            </a:r>
          </a:p>
          <a:p>
            <a:pPr>
              <a:buNone/>
            </a:pPr>
            <a:r>
              <a:rPr lang="en-AU" dirty="0"/>
              <a:t>		=  2 * 100 + 2 * 10 + 5 * 1</a:t>
            </a:r>
          </a:p>
          <a:p>
            <a:pPr>
              <a:buNone/>
            </a:pPr>
            <a:r>
              <a:rPr lang="en-AU" dirty="0"/>
              <a:t>		= 2 * 10</a:t>
            </a:r>
            <a:r>
              <a:rPr lang="en-AU" baseline="30000" dirty="0"/>
              <a:t>2</a:t>
            </a:r>
            <a:r>
              <a:rPr lang="en-AU" dirty="0"/>
              <a:t> + 2 * 10</a:t>
            </a:r>
            <a:r>
              <a:rPr lang="en-AU" baseline="30000" dirty="0"/>
              <a:t>1</a:t>
            </a:r>
            <a:r>
              <a:rPr lang="en-AU" dirty="0"/>
              <a:t> +  5 * 10</a:t>
            </a:r>
            <a:r>
              <a:rPr lang="en-AU" baseline="30000" dirty="0"/>
              <a:t>0</a:t>
            </a:r>
            <a:endParaRPr lang="en-AU" dirty="0"/>
          </a:p>
          <a:p>
            <a:pPr>
              <a:buNone/>
            </a:pPr>
            <a:r>
              <a:rPr lang="en-AU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330756957"/>
      </p:ext>
    </p:extLst>
  </p:cSld>
  <p:clrMapOvr>
    <a:masterClrMapping/>
  </p:clrMapOvr>
</p:sld>
</file>

<file path=ppt/theme/theme1.xml><?xml version="1.0" encoding="utf-8"?>
<a:theme xmlns:a="http://schemas.openxmlformats.org/drawingml/2006/main" name="ECOA_Mstr.pot">
  <a:themeElements>
    <a:clrScheme name="ECOA_Mstr.p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COA_Mstr.pot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15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0" i="0" u="sng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15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0" i="0" u="sng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ECOA_Mstr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OA_Mstr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ent Powerpoint Template (final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Office\Templates\ECOA_Mstr.pot</Template>
  <TotalTime>9499</TotalTime>
  <Words>3823</Words>
  <Application>Microsoft Macintosh PowerPoint</Application>
  <PresentationFormat>On-screen Show (4:3)</PresentationFormat>
  <Paragraphs>507</Paragraphs>
  <Slides>68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Arial Rounded MT Bold</vt:lpstr>
      <vt:lpstr>Calibri</vt:lpstr>
      <vt:lpstr>Calibri Light</vt:lpstr>
      <vt:lpstr>Times New Roman</vt:lpstr>
      <vt:lpstr>ECOA_Mstr.pot</vt:lpstr>
      <vt:lpstr>Kent Powerpoint Template (final)</vt:lpstr>
      <vt:lpstr>PowerPoint Presentation</vt:lpstr>
      <vt:lpstr>Chapter 2 Part 1</vt:lpstr>
      <vt:lpstr>Objectives</vt:lpstr>
      <vt:lpstr>Objectives</vt:lpstr>
      <vt:lpstr>Introduction</vt:lpstr>
      <vt:lpstr>Introduction</vt:lpstr>
      <vt:lpstr>Positional Numbering Systems</vt:lpstr>
      <vt:lpstr>Introduction about What We are Going to Discuss in Chapter 2 – Part 1</vt:lpstr>
      <vt:lpstr>Convert (Any  Base) To (Decimal) - Decimal  Decimal</vt:lpstr>
      <vt:lpstr>Convert (Any  Base) To (Decimal) – Octal (Base 8)  Decimal</vt:lpstr>
      <vt:lpstr>Convert (Any  Base) To (Decimal) – Hexadecimal (Base 16)  Decimal</vt:lpstr>
      <vt:lpstr>Convert (Any  Base) To (Decimal) – Binary (Base 2) Decimal</vt:lpstr>
      <vt:lpstr>Positional Numbering Systems-Base 10 (Integer Decimal) Convert (Any  Base) To (Decimal) - Decimal  Decimal</vt:lpstr>
      <vt:lpstr>Positional Numbering Systems-Base 10 (Integer Decimal) Convert (Any  Base) To (Decimal) – Decimal  Decimal</vt:lpstr>
      <vt:lpstr>Converting Between Bases – Fractional Decimal values  Convert (Any  Base) To (Decimal)  </vt:lpstr>
      <vt:lpstr>Converting Between Bases – Fractional Decimal values  Convert (Any  Base) To (Decimal) - Decimal  Decimal </vt:lpstr>
      <vt:lpstr>Converting Between Bases – Fractional Decimal values  Convert (Any  Base) To (Decimal) - Decimal  Decimal </vt:lpstr>
      <vt:lpstr>Converting Between Bases – Fractional Decimal values  Convert (Any  Base) To (Decimal) - Decimal  Decimal </vt:lpstr>
      <vt:lpstr>Positional Numbering Systems – Base 2 (Binary System)</vt:lpstr>
      <vt:lpstr>Positional Numbering Systems – Base 2 (Binary Integer) Convert (Any  Base) To (Decimal) - Binary  Decimal</vt:lpstr>
      <vt:lpstr>Positional Numbering Systems – Base 2 (Binary Integer) Convert (Any  Base) To (Decimal) - Binary  Decimal</vt:lpstr>
      <vt:lpstr>Positional Numbering Systems – Base 2 (Binary Integer) Convert (Any  Base) To (Decimal) - Binary  Decimal</vt:lpstr>
      <vt:lpstr>Positional Numbering Systems – Base 2 (Binary Fraction) Convert (Any  Base) To (Decimal) - Binary  Decimal</vt:lpstr>
      <vt:lpstr>Converting Between Bases – Binary to Decimal  Convert (Any  Base) To (Decimal) - Binary  Decimal</vt:lpstr>
      <vt:lpstr>Combinations (Numbers) </vt:lpstr>
      <vt:lpstr>Combinations (Numbers) </vt:lpstr>
      <vt:lpstr>Converting Between Bases - Convert (Decimal) To (Any Base)</vt:lpstr>
      <vt:lpstr>Convert (Integer Decimal) To (Any Base) - Use Division Algorithm – Integer Decimal  Base 3 </vt:lpstr>
      <vt:lpstr>Convert (Integer Decimal) To (Any Base) - Use Division Algorithm – Integer Decimal  Base 3 </vt:lpstr>
      <vt:lpstr>Convert (Integer Decimal) To (Any Base) - Use Division Algorithm – Integer Decimal  Base 3 </vt:lpstr>
      <vt:lpstr>Convert (Integer Decimal) To (Any Base) - Use Division Algorithm – Integer Decimal  Binary (Base 2)</vt:lpstr>
      <vt:lpstr>PowerPoint Presentation</vt:lpstr>
      <vt:lpstr>Convert (Integer Decimal) To (Any Base) - Use Division Algorithm – Integer Decimal  Binary (Base 2)</vt:lpstr>
      <vt:lpstr>Convert (Integer Decimal) To (Any Base) - Use Division Algorithm – Integer Decimal  Binary (Base 2)  </vt:lpstr>
      <vt:lpstr>Convert (Fractional Decimal) To (Any Base) - Use Multiplication Algorithm – Fractional Decimal  Binary (Base 2)</vt:lpstr>
      <vt:lpstr>Convert (Fractional Decimal) To (Any Base) - Use Multiplication Algorithm – Fractional Decimal  Binary (Base 2)</vt:lpstr>
      <vt:lpstr>Convert (Fractional Decimal) To (Any Base) - Use Multiplication Algorithm – Fractional Decimal  Binary (Base 2)</vt:lpstr>
      <vt:lpstr>Convert (Fractional Decimal) To (Any Base) - Use Multiplication Algorithm – Fractional Decimal  Binary (Base 2)</vt:lpstr>
      <vt:lpstr>Convert (Fractional Decimal) To (Any Base) - Use Multiplication Algorithm – Fractional Decimal  Binary (Base 2)</vt:lpstr>
      <vt:lpstr>Convert (Fractional Decimal) To (Any Base) - Use Multiplication Algorithm – Fractional Decimal  Binary (Base 2)</vt:lpstr>
      <vt:lpstr>Converting Between Bases – Base 16 (Hexadecimal System)</vt:lpstr>
      <vt:lpstr>Converting Between Bases – Base 16 (Hexadecimal System)</vt:lpstr>
      <vt:lpstr>PowerPoint Presentation</vt:lpstr>
      <vt:lpstr>Convert (Any  Base) To (Decimal) – Hexadecimal (Base 16)  Decimal</vt:lpstr>
      <vt:lpstr>Convert (Any  Base) To (Decimal) – Hexadecimal (Base 16)  Decimal</vt:lpstr>
      <vt:lpstr>Convert (Integer Decimal) To (Any Base) - Use Division Algorithm – Integer Decimal  Hexadecimal (Base 16)</vt:lpstr>
      <vt:lpstr>Convert (Integer Decimal) To (Any Base) - Use Division Algorithm – Integer Decimal  Hexadecimal (Base 16)</vt:lpstr>
      <vt:lpstr>Convert (Decimal) To (Any Base) - Decimal  Hexadecimal (Base 16)</vt:lpstr>
      <vt:lpstr>Convert (Fractional Decimal) To (Any Base) - Use Division Algorithm – Fractional Decimal  Hexadecimal (Base 16)</vt:lpstr>
      <vt:lpstr>Convert (Fractional Decimal) To (Any Base) - Use Division Algorithm – Fractional Decimal  Hexadecimal (Base 16)</vt:lpstr>
      <vt:lpstr>Converting Between Bases - Integer Binary to Hexadecimal - Group of Four Method </vt:lpstr>
      <vt:lpstr>Converting Between Bases - Integer Binary to Hexadecimal - Group of Four Method </vt:lpstr>
      <vt:lpstr>Converting Between Bases - Integer Binary to Hexadecimal - Group of Four Method </vt:lpstr>
      <vt:lpstr>Converting Between Bases – Hexadecimal to Binary  </vt:lpstr>
      <vt:lpstr>Converting Between Bases – Hexadecimal to Binary </vt:lpstr>
      <vt:lpstr>Binary - Addition</vt:lpstr>
      <vt:lpstr>Binary - Addition</vt:lpstr>
      <vt:lpstr>  Binary Addition</vt:lpstr>
      <vt:lpstr>Binary - Subtraction</vt:lpstr>
      <vt:lpstr>Binary - Subtraction</vt:lpstr>
      <vt:lpstr>Binary Fraction -  Addition and Subtraction</vt:lpstr>
      <vt:lpstr>  Binary Subtraction</vt:lpstr>
      <vt:lpstr>Value of Base</vt:lpstr>
      <vt:lpstr>Test (1)</vt:lpstr>
      <vt:lpstr>Test 2</vt:lpstr>
      <vt:lpstr>Test 3</vt:lpstr>
      <vt:lpstr>Chapter 2 _ Part 2 (Cont …. )</vt:lpstr>
      <vt:lpstr>kent.edu.au  Kent Institute Australia Pty. Ltd. ABN 49 003 577 302 ● CRICOS Code: 00161E ● RTO Code: 90458 ● TEQSA Provider Number: PRV12051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Null &amp; Lobur</dc:creator>
  <cp:lastModifiedBy>Somkiat Kitjongthawonkul</cp:lastModifiedBy>
  <cp:revision>344</cp:revision>
  <dcterms:created xsi:type="dcterms:W3CDTF">2002-11-19T23:57:00Z</dcterms:created>
  <dcterms:modified xsi:type="dcterms:W3CDTF">2022-04-02T11:38:55Z</dcterms:modified>
</cp:coreProperties>
</file>